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 id="2147483804" r:id="rId3"/>
  </p:sldMasterIdLst>
  <p:notesMasterIdLst>
    <p:notesMasterId r:id="rId30"/>
  </p:notesMasterIdLst>
  <p:sldIdLst>
    <p:sldId id="256" r:id="rId4"/>
    <p:sldId id="257"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Lst>
  <p:sldSz cx="9144000" cy="5143500" type="screen16x9"/>
  <p:notesSz cx="6858000" cy="9144000"/>
  <p:embeddedFontLst>
    <p:embeddedFont>
      <p:font typeface="Average" panose="02000503040000020003" pitchFamily="2" charset="77"/>
      <p:regular r:id="rId31"/>
    </p:embeddedFont>
    <p:embeddedFont>
      <p:font typeface="Open Sans Light" panose="020F0502020204030204" pitchFamily="34" charset="0"/>
      <p:regular r:id="rId32"/>
      <p:bold r:id="rId33"/>
      <p:italic r:id="rId34"/>
      <p:boldItalic r:id="rId35"/>
    </p:embeddedFont>
    <p:embeddedFont>
      <p:font typeface="Permanent Marker" panose="02000000000000000000" pitchFamily="2" charset="0"/>
      <p:regular r:id="rId36"/>
    </p:embeddedFont>
    <p:embeddedFont>
      <p:font typeface="Roboto" panose="02000000000000000000" pitchFamily="2" charset="0"/>
      <p:regular r:id="rId37"/>
      <p:bold r:id="rId38"/>
      <p:italic r:id="rId39"/>
      <p:boldItalic r:id="rId40"/>
    </p:embeddedFont>
    <p:embeddedFont>
      <p:font typeface="Salesforce Sans" panose="020B0505020202020203" pitchFamily="34" charset="77"/>
      <p:regular r:id="rId41"/>
      <p:bold r:id="rId42"/>
      <p:italic r:id="rId43"/>
      <p:boldItalic r:id="rId44"/>
    </p:embeddedFont>
    <p:embeddedFont>
      <p:font typeface="Salesforce Sans Light" panose="020B0305020202020203" pitchFamily="34" charset="77"/>
      <p:regular r:id="rId45"/>
      <p: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9"/>
    <p:restoredTop sz="64014"/>
  </p:normalViewPr>
  <p:slideViewPr>
    <p:cSldViewPr snapToGrid="0">
      <p:cViewPr varScale="1">
        <p:scale>
          <a:sx n="106" d="100"/>
          <a:sy n="106" d="100"/>
        </p:scale>
        <p:origin x="2224"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dc.co/CCMFA"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ab86252e82_0_40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ab86252e82_0_401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Now let’s review different types of </a:t>
            </a:r>
            <a:r>
              <a:rPr lang="en" b="1">
                <a:solidFill>
                  <a:schemeClr val="dk1"/>
                </a:solidFill>
              </a:rPr>
              <a:t>Business Manager Permissions.</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Module Permissions</a:t>
            </a:r>
            <a:r>
              <a:rPr lang="en">
                <a:solidFill>
                  <a:schemeClr val="dk1"/>
                </a:solidFill>
              </a:rPr>
              <a:t> grant access to specific Business Manager modules. Some examples of these modules include Products, Ordering, Content Assets and Site Preferences. You can grant read-only permission to certain modules. This means users can view preferences and modules, but can't edit them; for that you need Write access. Enabling Write access automatically enables Read access.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Next up is </a:t>
            </a:r>
            <a:r>
              <a:rPr lang="en" b="1">
                <a:solidFill>
                  <a:schemeClr val="dk1"/>
                </a:solidFill>
              </a:rPr>
              <a:t>Functional Permissions</a:t>
            </a:r>
            <a:r>
              <a:rPr lang="en">
                <a:solidFill>
                  <a:schemeClr val="dk1"/>
                </a:solidFill>
              </a:rPr>
              <a:t>, which enable a user to perform specific functions on B2C Commerce. </a:t>
            </a:r>
            <a:endParaRPr>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
                <a:solidFill>
                  <a:schemeClr val="dk1"/>
                </a:solidFill>
              </a:rPr>
              <a:t>For example: to make Alice an agent who can log in on behalf of any customer of site ABC, Alice needs the functional permission Login_On_Behalf for site ABC.</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Finally, to grant access to specific WebDAV folders, use </a:t>
            </a:r>
            <a:r>
              <a:rPr lang="en" b="1">
                <a:solidFill>
                  <a:schemeClr val="dk1"/>
                </a:solidFill>
              </a:rPr>
              <a:t>WebDAV permissions</a:t>
            </a:r>
            <a:r>
              <a:rPr lang="en">
                <a:solidFill>
                  <a:schemeClr val="dk1"/>
                </a:solidFill>
              </a:rPr>
              <a:t>. These permissions are used to grant users access to the filesystem in B2C commerce. For example, merchandisers may need access to libraries or catalogs to upload images, whereas developers will need access to upload code cartridges and review the log files.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See our B2C Commerce Documentation for a complete list of these permissions with descriptions for each.</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aba59c95e6_0_95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800"/>
              </a:spcBef>
              <a:spcAft>
                <a:spcPts val="0"/>
              </a:spcAft>
              <a:buNone/>
            </a:pPr>
            <a:r>
              <a:rPr lang="en" sz="1200" b="1" dirty="0">
                <a:solidFill>
                  <a:srgbClr val="434343"/>
                </a:solidFill>
                <a:latin typeface="Salesforce Sans"/>
                <a:ea typeface="Salesforce Sans"/>
                <a:cs typeface="Salesforce Sans"/>
                <a:sym typeface="Salesforce Sans"/>
              </a:rPr>
              <a:t>Some key changes are coming to Business Manager in the 21.3 release. </a:t>
            </a:r>
            <a:r>
              <a:rPr lang="en" dirty="0">
                <a:solidFill>
                  <a:srgbClr val="434343"/>
                </a:solidFill>
                <a:latin typeface="Salesforce Sans"/>
                <a:ea typeface="Salesforce Sans"/>
                <a:cs typeface="Salesforce Sans"/>
                <a:sym typeface="Salesforce Sans"/>
              </a:rPr>
              <a:t>Last month, Salesforce</a:t>
            </a:r>
            <a:r>
              <a:rPr lang="en" dirty="0">
                <a:solidFill>
                  <a:srgbClr val="434343"/>
                </a:solidFill>
                <a:uFill>
                  <a:noFill/>
                </a:u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 </a:t>
            </a:r>
            <a:r>
              <a:rPr lang="en" u="sng" dirty="0">
                <a:solidFill>
                  <a:srgbClr val="434343"/>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announced enhancements</a:t>
            </a:r>
            <a:r>
              <a:rPr lang="en" dirty="0">
                <a:solidFill>
                  <a:srgbClr val="434343"/>
                </a:solidFill>
                <a:latin typeface="Salesforce Sans"/>
                <a:ea typeface="Salesforce Sans"/>
                <a:cs typeface="Salesforce Sans"/>
                <a:sym typeface="Salesforce Sans"/>
              </a:rPr>
              <a:t> to Salesforce B2C Commerce Cloud security features to help you keep your business and your shoppers protected against common security threats such as phishing attacks, credential stuffing, and account takeovers. </a:t>
            </a:r>
            <a:r>
              <a:rPr lang="en" b="1" dirty="0">
                <a:solidFill>
                  <a:srgbClr val="434343"/>
                </a:solidFill>
                <a:latin typeface="Salesforce Sans"/>
                <a:ea typeface="Salesforce Sans"/>
                <a:cs typeface="Salesforce Sans"/>
                <a:sym typeface="Salesforce Sans"/>
              </a:rPr>
              <a:t>I want to take this opportunity to remind you that beginning in March, Multi-Factor Authentication (MFA) must be enabled before a user can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perform certain actions in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Business Manager. </a:t>
            </a:r>
            <a:r>
              <a:rPr lang="en" dirty="0">
                <a:solidFill>
                  <a:srgbClr val="434343"/>
                </a:solidFill>
                <a:latin typeface="Salesforce Sans"/>
                <a:ea typeface="Salesforce Sans"/>
                <a:cs typeface="Salesforce Sans"/>
                <a:sym typeface="Salesforce Sans"/>
              </a:rPr>
              <a:t>We’ve provided more information below to help you prepare for these upcoming changes.</a:t>
            </a:r>
            <a:endParaRPr dirty="0">
              <a:solidFill>
                <a:srgbClr val="434343"/>
              </a:solidFill>
              <a:latin typeface="Salesforce Sans"/>
              <a:ea typeface="Salesforce Sans"/>
              <a:cs typeface="Salesforce Sans"/>
              <a:sym typeface="Salesforce Sans"/>
            </a:endParaRPr>
          </a:p>
          <a:p>
            <a:pPr marL="0" lvl="0" indent="0" algn="l" rtl="0">
              <a:spcBef>
                <a:spcPts val="800"/>
              </a:spcBef>
              <a:spcAft>
                <a:spcPts val="0"/>
              </a:spcAft>
              <a:buNone/>
            </a:pPr>
            <a:r>
              <a:rPr lang="en" dirty="0">
                <a:solidFill>
                  <a:srgbClr val="434343"/>
                </a:solidFill>
                <a:latin typeface="Salesforce Sans"/>
                <a:ea typeface="Salesforce Sans"/>
                <a:cs typeface="Salesforce Sans"/>
                <a:sym typeface="Salesforce Sans"/>
              </a:rPr>
              <a:t>MFA is required to: </a:t>
            </a:r>
            <a:endParaRPr dirty="0">
              <a:solidFill>
                <a:srgbClr val="434343"/>
              </a:solidFill>
              <a:latin typeface="Salesforce Sans"/>
              <a:ea typeface="Salesforce Sans"/>
              <a:cs typeface="Salesforce Sans"/>
              <a:sym typeface="Salesforce Sans"/>
            </a:endParaRPr>
          </a:p>
          <a:p>
            <a:pPr marL="457200" lvl="0" indent="-304800" algn="l" rtl="0">
              <a:lnSpc>
                <a:spcPct val="115000"/>
              </a:lnSpc>
              <a:spcBef>
                <a:spcPts val="1400"/>
              </a:spcBef>
              <a:spcAft>
                <a:spcPts val="0"/>
              </a:spcAft>
              <a:buClr>
                <a:schemeClr val="dk1"/>
              </a:buClr>
              <a:buSzPts val="1200"/>
              <a:buFont typeface="Salesforce Sans"/>
              <a:buChar char="●"/>
            </a:pPr>
            <a:r>
              <a:rPr lang="en" dirty="0">
                <a:solidFill>
                  <a:schemeClr val="dk1"/>
                </a:solidFill>
                <a:highlight>
                  <a:srgbClr val="FFFFFF"/>
                </a:highlight>
                <a:latin typeface="Salesforce Sans"/>
                <a:ea typeface="Salesforce Sans"/>
                <a:cs typeface="Salesforce Sans"/>
                <a:sym typeface="Salesforce Sans"/>
              </a:rPr>
              <a:t>Embed objects into HTML attributes (e.g. with tags </a:t>
            </a:r>
            <a:r>
              <a:rPr lang="en" dirty="0" err="1">
                <a:solidFill>
                  <a:schemeClr val="dk1"/>
                </a:solidFill>
                <a:highlight>
                  <a:srgbClr val="FFFFFF"/>
                </a:highlight>
                <a:latin typeface="Salesforce Sans"/>
                <a:ea typeface="Salesforce Sans"/>
                <a:cs typeface="Salesforce Sans"/>
                <a:sym typeface="Salesforce Sans"/>
              </a:rPr>
              <a:t>iFrame</a:t>
            </a:r>
            <a:r>
              <a:rPr lang="en" dirty="0">
                <a:solidFill>
                  <a:schemeClr val="dk1"/>
                </a:solidFill>
                <a:highlight>
                  <a:srgbClr val="FFFFFF"/>
                </a:highlight>
                <a:latin typeface="Salesforce Sans"/>
                <a:ea typeface="Salesforce Sans"/>
                <a:cs typeface="Salesforce Sans"/>
                <a:sym typeface="Salesforce Sans"/>
              </a:rPr>
              <a:t>, embed, applet, and object)*</a:t>
            </a:r>
            <a:endParaRPr dirty="0">
              <a:solidFill>
                <a:schemeClr val="dk1"/>
              </a:solidFill>
              <a:latin typeface="Salesforce Sans"/>
              <a:ea typeface="Salesforce Sans"/>
              <a:cs typeface="Salesforce Sans"/>
              <a:sym typeface="Salesforce Sans"/>
            </a:endParaRPr>
          </a:p>
          <a:p>
            <a:pPr marL="4572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Use these Business Manager modules:</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Code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Data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Site Import &amp; Export</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Jobs</a:t>
            </a:r>
            <a:endParaRPr sz="1200" b="1" dirty="0">
              <a:solidFill>
                <a:schemeClr val="dk1"/>
              </a:solidFill>
              <a:latin typeface="Salesforce Sans"/>
              <a:ea typeface="Salesforce Sans"/>
              <a:cs typeface="Salesforce Sans"/>
              <a:sym typeface="Salesforce Sans"/>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latin typeface="Salesforce Sans"/>
                <a:ea typeface="Salesforce Sans"/>
                <a:cs typeface="Salesforce Sans"/>
                <a:sym typeface="Salesforce Sans"/>
              </a:rPr>
              <a:t>*With the 21.3 release, users who don’t log in with MFA are restricted from using the above Business Manager modules as well as embed objects.</a:t>
            </a:r>
            <a:endParaRPr dirty="0">
              <a:solidFill>
                <a:schemeClr val="dk1"/>
              </a:solidFill>
              <a:latin typeface="Salesforce Sans"/>
              <a:ea typeface="Salesforce Sans"/>
              <a:cs typeface="Salesforce Sans"/>
              <a:sym typeface="Salesforce Sans"/>
            </a:endParaRPr>
          </a:p>
          <a:p>
            <a:pPr marL="0" lvl="0" indent="0" algn="l" rtl="0">
              <a:lnSpc>
                <a:spcPct val="115000"/>
              </a:lnSpc>
              <a:spcBef>
                <a:spcPts val="0"/>
              </a:spcBef>
              <a:spcAft>
                <a:spcPts val="0"/>
              </a:spcAft>
              <a:buNone/>
            </a:pPr>
            <a:r>
              <a:rPr lang="en" dirty="0">
                <a:solidFill>
                  <a:schemeClr val="dk1"/>
                </a:solidFill>
                <a:latin typeface="Salesforce Sans"/>
                <a:ea typeface="Salesforce Sans"/>
                <a:cs typeface="Salesforce Sans"/>
                <a:sym typeface="Salesforce Sans"/>
              </a:rPr>
              <a:t>Secondly, beginning June 30th we are retiring direct login to B2C Commerce through Business Manager in order to streamline access to all Commerce Cloud apps, using Account Manager. Account Manager is efficient for administrative maintenance and user profile management, while providing user protection through MFA.  Conducting this user audit is a worthwhile step in streamlining your migration to unified authentication.</a:t>
            </a:r>
            <a:endParaRPr sz="1200" b="1" dirty="0">
              <a:solidFill>
                <a:srgbClr val="59575C"/>
              </a:solidFill>
              <a:latin typeface="Salesforce Sans"/>
              <a:ea typeface="Salesforce Sans"/>
              <a:cs typeface="Salesforce Sans"/>
              <a:sym typeface="Salesforce Sans"/>
            </a:endParaRPr>
          </a:p>
        </p:txBody>
      </p:sp>
      <p:sp>
        <p:nvSpPr>
          <p:cNvPr id="1393" name="Google Shape;1393;gaba59c95e6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b740d327d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26" name="Google Shape;1426;gb740d327dc_0_98: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78.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6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3.xml"/><Relationship Id="rId4" Type="http://schemas.openxmlformats.org/officeDocument/2006/relationships/image" Target="../media/image7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jp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3.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13"/>
        <p:cNvGrpSpPr/>
        <p:nvPr/>
      </p:nvGrpSpPr>
      <p:grpSpPr>
        <a:xfrm>
          <a:off x="0" y="0"/>
          <a:ext cx="0" cy="0"/>
          <a:chOff x="0" y="0"/>
          <a:chExt cx="0" cy="0"/>
        </a:xfrm>
      </p:grpSpPr>
      <p:pic>
        <p:nvPicPr>
          <p:cNvPr id="714" name="Google Shape;714;p107"/>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15" name="Google Shape;715;p107"/>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16" name="Google Shape;716;p10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7" name="Google Shape;717;p10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8" name="Google Shape;718;p10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9" name="Google Shape;719;p10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20"/>
        <p:cNvGrpSpPr/>
        <p:nvPr/>
      </p:nvGrpSpPr>
      <p:grpSpPr>
        <a:xfrm>
          <a:off x="0" y="0"/>
          <a:ext cx="0" cy="0"/>
          <a:chOff x="0" y="0"/>
          <a:chExt cx="0" cy="0"/>
        </a:xfrm>
      </p:grpSpPr>
      <p:pic>
        <p:nvPicPr>
          <p:cNvPr id="721" name="Google Shape;721;p108"/>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22" name="Google Shape;722;p10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23" name="Google Shape;723;p10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24" name="Google Shape;724;p10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25" name="Google Shape;725;p10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26" name="Google Shape;726;p10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27"/>
        <p:cNvGrpSpPr/>
        <p:nvPr/>
      </p:nvGrpSpPr>
      <p:grpSpPr>
        <a:xfrm>
          <a:off x="0" y="0"/>
          <a:ext cx="0" cy="0"/>
          <a:chOff x="0" y="0"/>
          <a:chExt cx="0" cy="0"/>
        </a:xfrm>
      </p:grpSpPr>
      <p:pic>
        <p:nvPicPr>
          <p:cNvPr id="728" name="Google Shape;728;p10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29" name="Google Shape;729;p10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0" name="Google Shape;730;p109"/>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1" name="Google Shape;731;p10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32" name="Google Shape;732;p109"/>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733"/>
        <p:cNvGrpSpPr/>
        <p:nvPr/>
      </p:nvGrpSpPr>
      <p:grpSpPr>
        <a:xfrm>
          <a:off x="0" y="0"/>
          <a:ext cx="0" cy="0"/>
          <a:chOff x="0" y="0"/>
          <a:chExt cx="0" cy="0"/>
        </a:xfrm>
      </p:grpSpPr>
      <p:pic>
        <p:nvPicPr>
          <p:cNvPr id="734" name="Google Shape;734;p11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35" name="Google Shape;735;p110"/>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36" name="Google Shape;736;p11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7" name="Google Shape;737;p11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8" name="Google Shape;738;p11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739"/>
        <p:cNvGrpSpPr/>
        <p:nvPr/>
      </p:nvGrpSpPr>
      <p:grpSpPr>
        <a:xfrm>
          <a:off x="0" y="0"/>
          <a:ext cx="0" cy="0"/>
          <a:chOff x="0" y="0"/>
          <a:chExt cx="0" cy="0"/>
        </a:xfrm>
      </p:grpSpPr>
      <p:pic>
        <p:nvPicPr>
          <p:cNvPr id="740" name="Google Shape;740;p11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1" name="Google Shape;741;p11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42" name="Google Shape;742;p111"/>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43" name="Google Shape;743;p11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4" name="Google Shape;744;p11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745"/>
        <p:cNvGrpSpPr/>
        <p:nvPr/>
      </p:nvGrpSpPr>
      <p:grpSpPr>
        <a:xfrm>
          <a:off x="0" y="0"/>
          <a:ext cx="0" cy="0"/>
          <a:chOff x="0" y="0"/>
          <a:chExt cx="0" cy="0"/>
        </a:xfrm>
      </p:grpSpPr>
      <p:pic>
        <p:nvPicPr>
          <p:cNvPr id="746" name="Google Shape;746;p112"/>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7" name="Google Shape;747;p112"/>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748" name="Google Shape;748;p112"/>
          <p:cNvSpPr txBox="1">
            <a:spLocks noGrp="1"/>
          </p:cNvSpPr>
          <p:nvPr>
            <p:ph type="body" idx="1"/>
          </p:nvPr>
        </p:nvSpPr>
        <p:spPr>
          <a:xfrm>
            <a:off x="806097" y="1400219"/>
            <a:ext cx="7414200" cy="264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500"/>
              <a:buNone/>
              <a:defRPr>
                <a:solidFill>
                  <a:srgbClr val="424145"/>
                </a:solidFill>
              </a:defRPr>
            </a:lvl1pPr>
            <a:lvl2pPr marL="914400" lvl="1" indent="-317500" algn="l" rtl="0">
              <a:lnSpc>
                <a:spcPct val="100000"/>
              </a:lnSpc>
              <a:spcBef>
                <a:spcPts val="200"/>
              </a:spcBef>
              <a:spcAft>
                <a:spcPts val="0"/>
              </a:spcAft>
              <a:buSzPts val="1400"/>
              <a:buChar char="•"/>
              <a:defRPr>
                <a:solidFill>
                  <a:srgbClr val="424145"/>
                </a:solidFill>
              </a:defRPr>
            </a:lvl2pPr>
            <a:lvl3pPr marL="1371600" lvl="2" indent="-304800" algn="l" rtl="0">
              <a:lnSpc>
                <a:spcPct val="100000"/>
              </a:lnSpc>
              <a:spcBef>
                <a:spcPts val="500"/>
              </a:spcBef>
              <a:spcAft>
                <a:spcPts val="0"/>
              </a:spcAft>
              <a:buSzPts val="1200"/>
              <a:buChar char="•"/>
              <a:defRPr>
                <a:solidFill>
                  <a:srgbClr val="424145"/>
                </a:solidFill>
              </a:defRPr>
            </a:lvl3pPr>
            <a:lvl4pPr marL="1828800" lvl="3" indent="-298450" algn="l" rtl="0">
              <a:lnSpc>
                <a:spcPct val="100000"/>
              </a:lnSpc>
              <a:spcBef>
                <a:spcPts val="500"/>
              </a:spcBef>
              <a:spcAft>
                <a:spcPts val="0"/>
              </a:spcAft>
              <a:buSzPts val="1100"/>
              <a:buChar char="•"/>
              <a:defRPr>
                <a:solidFill>
                  <a:srgbClr val="424145"/>
                </a:solidFill>
              </a:defRPr>
            </a:lvl4pPr>
            <a:lvl5pPr marL="2286000" lvl="4" indent="-228600" algn="l" rtl="0">
              <a:lnSpc>
                <a:spcPct val="100000"/>
              </a:lnSpc>
              <a:spcBef>
                <a:spcPts val="500"/>
              </a:spcBef>
              <a:spcAft>
                <a:spcPts val="0"/>
              </a:spcAft>
              <a:buSzPts val="1100"/>
              <a:buNone/>
              <a:defRPr>
                <a:solidFill>
                  <a:srgbClr val="424145"/>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9" name="Google Shape;749;p11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0" name="Google Shape;750;p11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751"/>
        <p:cNvGrpSpPr/>
        <p:nvPr/>
      </p:nvGrpSpPr>
      <p:grpSpPr>
        <a:xfrm>
          <a:off x="0" y="0"/>
          <a:ext cx="0" cy="0"/>
          <a:chOff x="0" y="0"/>
          <a:chExt cx="0" cy="0"/>
        </a:xfrm>
      </p:grpSpPr>
      <p:pic>
        <p:nvPicPr>
          <p:cNvPr id="752" name="Google Shape;752;p11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53" name="Google Shape;753;p11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54" name="Google Shape;754;p113"/>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55" name="Google Shape;755;p11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56" name="Google Shape;756;p1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7" name="Google Shape;757;p113"/>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758"/>
        <p:cNvGrpSpPr/>
        <p:nvPr/>
      </p:nvGrpSpPr>
      <p:grpSpPr>
        <a:xfrm>
          <a:off x="0" y="0"/>
          <a:ext cx="0" cy="0"/>
          <a:chOff x="0" y="0"/>
          <a:chExt cx="0" cy="0"/>
        </a:xfrm>
      </p:grpSpPr>
      <p:pic>
        <p:nvPicPr>
          <p:cNvPr id="759" name="Google Shape;759;p1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60" name="Google Shape;760;p114"/>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1" name="Google Shape;761;p11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62" name="Google Shape;762;p1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63" name="Google Shape;763;p1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764"/>
        <p:cNvGrpSpPr/>
        <p:nvPr/>
      </p:nvGrpSpPr>
      <p:grpSpPr>
        <a:xfrm>
          <a:off x="0" y="0"/>
          <a:ext cx="0" cy="0"/>
          <a:chOff x="0" y="0"/>
          <a:chExt cx="0" cy="0"/>
        </a:xfrm>
      </p:grpSpPr>
      <p:pic>
        <p:nvPicPr>
          <p:cNvPr id="765" name="Google Shape;765;p11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66" name="Google Shape;766;p115"/>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7" name="Google Shape;767;p115"/>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68" name="Google Shape;768;p11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69" name="Google Shape;769;p11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770"/>
        <p:cNvGrpSpPr/>
        <p:nvPr/>
      </p:nvGrpSpPr>
      <p:grpSpPr>
        <a:xfrm>
          <a:off x="0" y="0"/>
          <a:ext cx="0" cy="0"/>
          <a:chOff x="0" y="0"/>
          <a:chExt cx="0" cy="0"/>
        </a:xfrm>
      </p:grpSpPr>
      <p:pic>
        <p:nvPicPr>
          <p:cNvPr id="771" name="Google Shape;771;p11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2" name="Google Shape;772;p116"/>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3" name="Google Shape;773;p11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74" name="Google Shape;774;p11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75" name="Google Shape;775;p11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776"/>
        <p:cNvGrpSpPr/>
        <p:nvPr/>
      </p:nvGrpSpPr>
      <p:grpSpPr>
        <a:xfrm>
          <a:off x="0" y="0"/>
          <a:ext cx="0" cy="0"/>
          <a:chOff x="0" y="0"/>
          <a:chExt cx="0" cy="0"/>
        </a:xfrm>
      </p:grpSpPr>
      <p:pic>
        <p:nvPicPr>
          <p:cNvPr id="777" name="Google Shape;777;p11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8" name="Google Shape;778;p117"/>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9" name="Google Shape;779;p11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0" name="Google Shape;780;p11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1" name="Google Shape;781;p11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782"/>
        <p:cNvGrpSpPr/>
        <p:nvPr/>
      </p:nvGrpSpPr>
      <p:grpSpPr>
        <a:xfrm>
          <a:off x="0" y="0"/>
          <a:ext cx="0" cy="0"/>
          <a:chOff x="0" y="0"/>
          <a:chExt cx="0" cy="0"/>
        </a:xfrm>
      </p:grpSpPr>
      <p:pic>
        <p:nvPicPr>
          <p:cNvPr id="783" name="Google Shape;783;p11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84" name="Google Shape;784;p118"/>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85" name="Google Shape;785;p118"/>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6" name="Google Shape;786;p11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7" name="Google Shape;787;p11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788"/>
        <p:cNvGrpSpPr/>
        <p:nvPr/>
      </p:nvGrpSpPr>
      <p:grpSpPr>
        <a:xfrm>
          <a:off x="0" y="0"/>
          <a:ext cx="0" cy="0"/>
          <a:chOff x="0" y="0"/>
          <a:chExt cx="0" cy="0"/>
        </a:xfrm>
      </p:grpSpPr>
      <p:pic>
        <p:nvPicPr>
          <p:cNvPr id="789" name="Google Shape;789;p119"/>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90" name="Google Shape;790;p119"/>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1" name="Google Shape;791;p119"/>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2" name="Google Shape;792;p119"/>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3" name="Google Shape;793;p119"/>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4" name="Google Shape;794;p119"/>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5" name="Google Shape;795;p119"/>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6" name="Google Shape;796;p119"/>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7" name="Google Shape;797;p119"/>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8" name="Google Shape;798;p119"/>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799" name="Google Shape;799;p11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00" name="Google Shape;800;p119"/>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01"/>
        <p:cNvGrpSpPr/>
        <p:nvPr/>
      </p:nvGrpSpPr>
      <p:grpSpPr>
        <a:xfrm>
          <a:off x="0" y="0"/>
          <a:ext cx="0" cy="0"/>
          <a:chOff x="0" y="0"/>
          <a:chExt cx="0" cy="0"/>
        </a:xfrm>
      </p:grpSpPr>
      <p:pic>
        <p:nvPicPr>
          <p:cNvPr id="802" name="Google Shape;802;p120"/>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803" name="Google Shape;803;p120"/>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4" name="Google Shape;804;p120"/>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5" name="Google Shape;805;p120"/>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6" name="Google Shape;806;p120"/>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7" name="Google Shape;807;p120"/>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8" name="Google Shape;808;p120"/>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09" name="Google Shape;809;p120"/>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0" name="Google Shape;810;p120"/>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1" name="Google Shape;811;p120"/>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2" name="Google Shape;812;p120"/>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3" name="Google Shape;813;p120"/>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4" name="Google Shape;814;p120"/>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5" name="Google Shape;815;p120"/>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6" name="Google Shape;816;p120"/>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7" name="Google Shape;817;p120"/>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818" name="Google Shape;818;p1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19" name="Google Shape;819;p120"/>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20"/>
        <p:cNvGrpSpPr/>
        <p:nvPr/>
      </p:nvGrpSpPr>
      <p:grpSpPr>
        <a:xfrm>
          <a:off x="0" y="0"/>
          <a:ext cx="0" cy="0"/>
          <a:chOff x="0" y="0"/>
          <a:chExt cx="0" cy="0"/>
        </a:xfrm>
      </p:grpSpPr>
      <p:pic>
        <p:nvPicPr>
          <p:cNvPr id="821" name="Google Shape;821;p12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22" name="Google Shape;822;p121"/>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3" name="Google Shape;823;p121"/>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24"/>
        <p:cNvGrpSpPr/>
        <p:nvPr/>
      </p:nvGrpSpPr>
      <p:grpSpPr>
        <a:xfrm>
          <a:off x="0" y="0"/>
          <a:ext cx="0" cy="0"/>
          <a:chOff x="0" y="0"/>
          <a:chExt cx="0" cy="0"/>
        </a:xfrm>
      </p:grpSpPr>
      <p:pic>
        <p:nvPicPr>
          <p:cNvPr id="825" name="Google Shape;825;p12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826" name="Google Shape;826;p12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827" name="Google Shape;827;p122"/>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8" name="Google Shape;828;p122"/>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29" name="Google Shape;829;p12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0"/>
        <p:cNvGrpSpPr/>
        <p:nvPr/>
      </p:nvGrpSpPr>
      <p:grpSpPr>
        <a:xfrm>
          <a:off x="0" y="0"/>
          <a:ext cx="0" cy="0"/>
          <a:chOff x="0" y="0"/>
          <a:chExt cx="0" cy="0"/>
        </a:xfrm>
      </p:grpSpPr>
      <p:pic>
        <p:nvPicPr>
          <p:cNvPr id="831" name="Google Shape;831;p12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32" name="Google Shape;832;p123"/>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33" name="Google Shape;833;p12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34" name="Google Shape;834;p12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35" name="Google Shape;835;p12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36" name="Google Shape;836;p123"/>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837"/>
        <p:cNvGrpSpPr/>
        <p:nvPr/>
      </p:nvGrpSpPr>
      <p:grpSpPr>
        <a:xfrm>
          <a:off x="0" y="0"/>
          <a:ext cx="0" cy="0"/>
          <a:chOff x="0" y="0"/>
          <a:chExt cx="0" cy="0"/>
        </a:xfrm>
      </p:grpSpPr>
      <p:pic>
        <p:nvPicPr>
          <p:cNvPr id="838" name="Google Shape;838;p124"/>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839" name="Google Shape;839;p12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0" name="Google Shape;840;p124"/>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1" name="Google Shape;841;p124"/>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842"/>
        <p:cNvGrpSpPr/>
        <p:nvPr/>
      </p:nvGrpSpPr>
      <p:grpSpPr>
        <a:xfrm>
          <a:off x="0" y="0"/>
          <a:ext cx="0" cy="0"/>
          <a:chOff x="0" y="0"/>
          <a:chExt cx="0" cy="0"/>
        </a:xfrm>
      </p:grpSpPr>
      <p:pic>
        <p:nvPicPr>
          <p:cNvPr id="843" name="Google Shape;843;p125"/>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44" name="Google Shape;844;p12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5" name="Google Shape;845;p125"/>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6" name="Google Shape;846;p125"/>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Y - Sky Background">
  <p:cSld name="Sky Background">
    <p:bg>
      <p:bgPr>
        <a:solidFill>
          <a:srgbClr val="F4F4F4"/>
        </a:solidFill>
        <a:effectLst/>
      </p:bgPr>
    </p:bg>
    <p:spTree>
      <p:nvGrpSpPr>
        <p:cNvPr id="1" name="Shape 847"/>
        <p:cNvGrpSpPr/>
        <p:nvPr/>
      </p:nvGrpSpPr>
      <p:grpSpPr>
        <a:xfrm>
          <a:off x="0" y="0"/>
          <a:ext cx="0" cy="0"/>
          <a:chOff x="0" y="0"/>
          <a:chExt cx="0" cy="0"/>
        </a:xfrm>
      </p:grpSpPr>
      <p:pic>
        <p:nvPicPr>
          <p:cNvPr id="848" name="Google Shape;848;p12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49" name="Google Shape;849;p126"/>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50" name="Google Shape;850;p12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51" name="Google Shape;851;p1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2" name="Google Shape;852;p126"/>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853"/>
        <p:cNvGrpSpPr/>
        <p:nvPr/>
      </p:nvGrpSpPr>
      <p:grpSpPr>
        <a:xfrm>
          <a:off x="0" y="0"/>
          <a:ext cx="0" cy="0"/>
          <a:chOff x="0" y="0"/>
          <a:chExt cx="0" cy="0"/>
        </a:xfrm>
      </p:grpSpPr>
      <p:sp>
        <p:nvSpPr>
          <p:cNvPr id="854" name="Google Shape;854;p127"/>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855" name="Google Shape;855;p127"/>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56" name="Google Shape;856;p127"/>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857" name="Google Shape;857;p127"/>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858" name="Google Shape;858;p127"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859" name="Google Shape;859;p127"/>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860" name="Google Shape;860;p127"/>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Z1 - Thank You_Slide 2">
  <p:cSld name="Thank You_slide 2">
    <p:bg>
      <p:bgPr>
        <a:solidFill>
          <a:srgbClr val="F4F4F4"/>
        </a:solidFill>
        <a:effectLst/>
      </p:bgPr>
    </p:bg>
    <p:spTree>
      <p:nvGrpSpPr>
        <p:cNvPr id="1" name="Shape 861"/>
        <p:cNvGrpSpPr/>
        <p:nvPr/>
      </p:nvGrpSpPr>
      <p:grpSpPr>
        <a:xfrm>
          <a:off x="0" y="0"/>
          <a:ext cx="0" cy="0"/>
          <a:chOff x="0" y="0"/>
          <a:chExt cx="0" cy="0"/>
        </a:xfrm>
      </p:grpSpPr>
      <p:pic>
        <p:nvPicPr>
          <p:cNvPr id="862" name="Google Shape;862;p128"/>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863" name="Google Shape;863;p128"/>
          <p:cNvGrpSpPr/>
          <p:nvPr/>
        </p:nvGrpSpPr>
        <p:grpSpPr>
          <a:xfrm>
            <a:off x="3" y="672"/>
            <a:ext cx="9141611" cy="5142156"/>
            <a:chOff x="4" y="896"/>
            <a:chExt cx="12188815" cy="6856208"/>
          </a:xfrm>
        </p:grpSpPr>
        <p:pic>
          <p:nvPicPr>
            <p:cNvPr id="864" name="Google Shape;864;p128"/>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865" name="Google Shape;865;p128"/>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866" name="Google Shape;866;p128"/>
          <p:cNvGrpSpPr/>
          <p:nvPr/>
        </p:nvGrpSpPr>
        <p:grpSpPr>
          <a:xfrm>
            <a:off x="2" y="670"/>
            <a:ext cx="9141611" cy="5142156"/>
            <a:chOff x="3" y="893"/>
            <a:chExt cx="12188815" cy="6856208"/>
          </a:xfrm>
        </p:grpSpPr>
        <p:pic>
          <p:nvPicPr>
            <p:cNvPr id="867" name="Google Shape;867;p128"/>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868" name="Google Shape;868;p128"/>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869"/>
        <p:cNvGrpSpPr/>
        <p:nvPr/>
      </p:nvGrpSpPr>
      <p:grpSpPr>
        <a:xfrm>
          <a:off x="0" y="0"/>
          <a:ext cx="0" cy="0"/>
          <a:chOff x="0" y="0"/>
          <a:chExt cx="0" cy="0"/>
        </a:xfrm>
      </p:grpSpPr>
      <p:pic>
        <p:nvPicPr>
          <p:cNvPr id="870" name="Google Shape;870;p129"/>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871" name="Google Shape;871;p12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2" name="Google Shape;872;p129"/>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3" name="Google Shape;873;p12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74" name="Google Shape;874;p12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875"/>
        <p:cNvGrpSpPr/>
        <p:nvPr/>
      </p:nvGrpSpPr>
      <p:grpSpPr>
        <a:xfrm>
          <a:off x="0" y="0"/>
          <a:ext cx="0" cy="0"/>
          <a:chOff x="0" y="0"/>
          <a:chExt cx="0" cy="0"/>
        </a:xfrm>
      </p:grpSpPr>
      <p:pic>
        <p:nvPicPr>
          <p:cNvPr id="876" name="Google Shape;876;p130"/>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877" name="Google Shape;877;p13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8" name="Google Shape;878;p130"/>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9" name="Google Shape;879;p130"/>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80" name="Google Shape;880;p13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881"/>
        <p:cNvGrpSpPr/>
        <p:nvPr/>
      </p:nvGrpSpPr>
      <p:grpSpPr>
        <a:xfrm>
          <a:off x="0" y="0"/>
          <a:ext cx="0" cy="0"/>
          <a:chOff x="0" y="0"/>
          <a:chExt cx="0" cy="0"/>
        </a:xfrm>
      </p:grpSpPr>
      <p:sp>
        <p:nvSpPr>
          <p:cNvPr id="882" name="Google Shape;882;p131"/>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883" name="Google Shape;883;p131"/>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884" name="Google Shape;884;p131"/>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885" name="Google Shape;885;p131"/>
          <p:cNvGrpSpPr/>
          <p:nvPr/>
        </p:nvGrpSpPr>
        <p:grpSpPr>
          <a:xfrm>
            <a:off x="1" y="-1191"/>
            <a:ext cx="9143963" cy="5144691"/>
            <a:chOff x="1" y="-1588"/>
            <a:chExt cx="12188700" cy="6859588"/>
          </a:xfrm>
        </p:grpSpPr>
        <p:cxnSp>
          <p:nvCxnSpPr>
            <p:cNvPr id="886" name="Google Shape;886;p131"/>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7" name="Google Shape;887;p131"/>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8" name="Google Shape;888;p131"/>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889" name="Google Shape;889;p131"/>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0" name="Google Shape;890;p131"/>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1" name="Google Shape;891;p131"/>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892" name="Google Shape;892;p131"/>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893" name="Google Shape;893;p131"/>
          <p:cNvGrpSpPr/>
          <p:nvPr/>
        </p:nvGrpSpPr>
        <p:grpSpPr>
          <a:xfrm>
            <a:off x="376434" y="1325269"/>
            <a:ext cx="8391408" cy="3296601"/>
            <a:chOff x="501778" y="1690825"/>
            <a:chExt cx="11185561" cy="4395468"/>
          </a:xfrm>
        </p:grpSpPr>
        <p:sp>
          <p:nvSpPr>
            <p:cNvPr id="894" name="Google Shape;894;p131"/>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5" name="Google Shape;895;p131"/>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6" name="Google Shape;896;p131"/>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7" name="Google Shape;897;p131"/>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898"/>
        <p:cNvGrpSpPr/>
        <p:nvPr/>
      </p:nvGrpSpPr>
      <p:grpSpPr>
        <a:xfrm>
          <a:off x="0" y="0"/>
          <a:ext cx="0" cy="0"/>
          <a:chOff x="0" y="0"/>
          <a:chExt cx="0" cy="0"/>
        </a:xfrm>
      </p:grpSpPr>
      <p:pic>
        <p:nvPicPr>
          <p:cNvPr id="899" name="Google Shape;899;p132"/>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00" name="Google Shape;900;p132"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01" name="Google Shape;901;p132"/>
          <p:cNvSpPr txBox="1">
            <a:spLocks noGrp="1"/>
          </p:cNvSpPr>
          <p:nvPr>
            <p:ph type="ctrTitle"/>
          </p:nvPr>
        </p:nvSpPr>
        <p:spPr>
          <a:xfrm>
            <a:off x="353889" y="898181"/>
            <a:ext cx="6813300" cy="973800"/>
          </a:xfrm>
          <a:prstGeom prst="rect">
            <a:avLst/>
          </a:prstGeom>
          <a:noFill/>
          <a:ln>
            <a:noFill/>
          </a:ln>
        </p:spPr>
        <p:txBody>
          <a:bodyPr spcFirstLastPara="1" wrap="square" lIns="0" tIns="0" rIns="0" bIns="0"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02" name="Google Shape;902;p132"/>
          <p:cNvSpPr txBox="1">
            <a:spLocks noGrp="1"/>
          </p:cNvSpPr>
          <p:nvPr>
            <p:ph type="subTitle" idx="1"/>
          </p:nvPr>
        </p:nvSpPr>
        <p:spPr>
          <a:xfrm>
            <a:off x="353882" y="1734948"/>
            <a:ext cx="5773500" cy="357600"/>
          </a:xfrm>
          <a:prstGeom prst="rect">
            <a:avLst/>
          </a:prstGeom>
          <a:noFill/>
          <a:ln>
            <a:noFill/>
          </a:ln>
        </p:spPr>
        <p:txBody>
          <a:bodyPr spcFirstLastPara="1" wrap="square" lIns="0" tIns="0" rIns="0" bIns="0"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03" name="Google Shape;903;p132"/>
          <p:cNvSpPr txBox="1">
            <a:spLocks noGrp="1"/>
          </p:cNvSpPr>
          <p:nvPr>
            <p:ph type="body" idx="2"/>
          </p:nvPr>
        </p:nvSpPr>
        <p:spPr>
          <a:xfrm>
            <a:off x="353882" y="2409035"/>
            <a:ext cx="5773500" cy="213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04" name="Google Shape;904;p132"/>
          <p:cNvGrpSpPr/>
          <p:nvPr/>
        </p:nvGrpSpPr>
        <p:grpSpPr>
          <a:xfrm>
            <a:off x="547395" y="3801588"/>
            <a:ext cx="1629703" cy="1660293"/>
            <a:chOff x="1028459" y="5082988"/>
            <a:chExt cx="1928871" cy="1965542"/>
          </a:xfrm>
        </p:grpSpPr>
        <p:pic>
          <p:nvPicPr>
            <p:cNvPr id="905" name="Google Shape;905;p13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06" name="Google Shape;906;p13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07" name="Google Shape;907;p13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08" name="Google Shape;908;p13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09" name="Google Shape;909;p132"/>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10" name="Google Shape;910;p13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11" name="Google Shape;911;p132"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12" name="Google Shape;912;p132"/>
          <p:cNvSpPr txBox="1">
            <a:spLocks noGrp="1"/>
          </p:cNvSpPr>
          <p:nvPr>
            <p:ph type="body" idx="3"/>
          </p:nvPr>
        </p:nvSpPr>
        <p:spPr>
          <a:xfrm>
            <a:off x="353882" y="2210368"/>
            <a:ext cx="5773500" cy="185700"/>
          </a:xfrm>
          <a:prstGeom prst="rect">
            <a:avLst/>
          </a:prstGeom>
          <a:noFill/>
          <a:ln>
            <a:noFill/>
          </a:ln>
        </p:spPr>
        <p:txBody>
          <a:bodyPr spcFirstLastPara="1" wrap="square" lIns="0" tIns="0" rIns="0" bIns="0"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13"/>
        <p:cNvGrpSpPr/>
        <p:nvPr/>
      </p:nvGrpSpPr>
      <p:grpSpPr>
        <a:xfrm>
          <a:off x="0" y="0"/>
          <a:ext cx="0" cy="0"/>
          <a:chOff x="0" y="0"/>
          <a:chExt cx="0" cy="0"/>
        </a:xfrm>
      </p:grpSpPr>
      <p:sp>
        <p:nvSpPr>
          <p:cNvPr id="914" name="Google Shape;914;p133"/>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15" name="Google Shape;915;p13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16" name="Google Shape;916;p13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7" name="Google Shape;917;p13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8" name="Google Shape;918;p133"/>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9" name="Google Shape;919;p13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20"/>
        <p:cNvGrpSpPr/>
        <p:nvPr/>
      </p:nvGrpSpPr>
      <p:grpSpPr>
        <a:xfrm>
          <a:off x="0" y="0"/>
          <a:ext cx="0" cy="0"/>
          <a:chOff x="0" y="0"/>
          <a:chExt cx="0" cy="0"/>
        </a:xfrm>
      </p:grpSpPr>
      <p:pic>
        <p:nvPicPr>
          <p:cNvPr id="921" name="Google Shape;921;p134"/>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22" name="Google Shape;922;p134"/>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23" name="Google Shape;923;p13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4" name="Google Shape;924;p13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5" name="Google Shape;925;p13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6" name="Google Shape;926;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927"/>
        <p:cNvGrpSpPr/>
        <p:nvPr/>
      </p:nvGrpSpPr>
      <p:grpSpPr>
        <a:xfrm>
          <a:off x="0" y="0"/>
          <a:ext cx="0" cy="0"/>
          <a:chOff x="0" y="0"/>
          <a:chExt cx="0" cy="0"/>
        </a:xfrm>
      </p:grpSpPr>
      <p:sp>
        <p:nvSpPr>
          <p:cNvPr id="928" name="Google Shape;928;p13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9" name="Google Shape;929;p13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0" name="Google Shape;930;p13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Paper Texture ">
  <p:cSld name="Paper Texture ">
    <p:spTree>
      <p:nvGrpSpPr>
        <p:cNvPr id="1" name="Shape 931"/>
        <p:cNvGrpSpPr/>
        <p:nvPr/>
      </p:nvGrpSpPr>
      <p:grpSpPr>
        <a:xfrm>
          <a:off x="0" y="0"/>
          <a:ext cx="0" cy="0"/>
          <a:chOff x="0" y="0"/>
          <a:chExt cx="0" cy="0"/>
        </a:xfrm>
      </p:grpSpPr>
      <p:pic>
        <p:nvPicPr>
          <p:cNvPr id="932" name="Google Shape;932;p136" descr="Picture 2"/>
          <p:cNvPicPr preferRelativeResize="0"/>
          <p:nvPr/>
        </p:nvPicPr>
        <p:blipFill rotWithShape="1">
          <a:blip r:embed="rId2">
            <a:alphaModFix/>
          </a:blip>
          <a:srcRect/>
          <a:stretch/>
        </p:blipFill>
        <p:spPr>
          <a:xfrm>
            <a:off x="4762" y="1339"/>
            <a:ext cx="9139238" cy="5140822"/>
          </a:xfrm>
          <a:prstGeom prst="rect">
            <a:avLst/>
          </a:prstGeom>
          <a:noFill/>
          <a:ln>
            <a:noFill/>
          </a:ln>
        </p:spPr>
      </p:pic>
      <p:sp>
        <p:nvSpPr>
          <p:cNvPr id="933" name="Google Shape;933;p136"/>
          <p:cNvSpPr txBox="1">
            <a:spLocks noGrp="1"/>
          </p:cNvSpPr>
          <p:nvPr>
            <p:ph type="body" idx="1"/>
          </p:nvPr>
        </p:nvSpPr>
        <p:spPr>
          <a:xfrm>
            <a:off x="433391" y="822884"/>
            <a:ext cx="8284500" cy="253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Font typeface="Arial"/>
              <a:buNone/>
              <a:defRPr sz="1700">
                <a:solidFill>
                  <a:schemeClr val="accent1"/>
                </a:solidFill>
              </a:defRPr>
            </a:lvl1pPr>
            <a:lvl2pPr marL="914400" lvl="1" indent="-336550" algn="l" rtl="0">
              <a:lnSpc>
                <a:spcPct val="100000"/>
              </a:lnSpc>
              <a:spcBef>
                <a:spcPts val="0"/>
              </a:spcBef>
              <a:spcAft>
                <a:spcPts val="0"/>
              </a:spcAft>
              <a:buClr>
                <a:schemeClr val="accent1"/>
              </a:buClr>
              <a:buSzPts val="1700"/>
              <a:buFont typeface="Arial"/>
              <a:buChar char="•"/>
              <a:defRPr sz="1700">
                <a:solidFill>
                  <a:schemeClr val="accent1"/>
                </a:solidFill>
              </a:defRPr>
            </a:lvl2pPr>
            <a:lvl3pPr marL="1371600" lvl="2" indent="-336550" algn="l" rtl="0">
              <a:lnSpc>
                <a:spcPct val="100000"/>
              </a:lnSpc>
              <a:spcBef>
                <a:spcPts val="0"/>
              </a:spcBef>
              <a:spcAft>
                <a:spcPts val="0"/>
              </a:spcAft>
              <a:buClr>
                <a:schemeClr val="accent1"/>
              </a:buClr>
              <a:buSzPts val="1700"/>
              <a:buFont typeface="Arial"/>
              <a:buChar char="•"/>
              <a:defRPr sz="1700">
                <a:solidFill>
                  <a:schemeClr val="accent1"/>
                </a:solidFill>
              </a:defRPr>
            </a:lvl3pPr>
            <a:lvl4pPr marL="1828800" lvl="3" indent="-336550" algn="l" rtl="0">
              <a:lnSpc>
                <a:spcPct val="100000"/>
              </a:lnSpc>
              <a:spcBef>
                <a:spcPts val="0"/>
              </a:spcBef>
              <a:spcAft>
                <a:spcPts val="0"/>
              </a:spcAft>
              <a:buClr>
                <a:schemeClr val="accent1"/>
              </a:buClr>
              <a:buSzPts val="1700"/>
              <a:buFont typeface="Arial"/>
              <a:buChar char="•"/>
              <a:defRPr sz="1700">
                <a:solidFill>
                  <a:schemeClr val="accent1"/>
                </a:solidFill>
              </a:defRPr>
            </a:lvl4pPr>
            <a:lvl5pPr marL="2286000" lvl="4" indent="-228600" algn="l" rtl="0">
              <a:lnSpc>
                <a:spcPct val="100000"/>
              </a:lnSpc>
              <a:spcBef>
                <a:spcPts val="0"/>
              </a:spcBef>
              <a:spcAft>
                <a:spcPts val="0"/>
              </a:spcAft>
              <a:buClr>
                <a:schemeClr val="accent1"/>
              </a:buClr>
              <a:buSzPts val="1700"/>
              <a:buFont typeface="Arial"/>
              <a:buNone/>
              <a:defRPr sz="1700">
                <a:solidFill>
                  <a:schemeClr val="accent1"/>
                </a:solidFill>
              </a:defRPr>
            </a:lvl5pPr>
            <a:lvl6pPr marL="2743200" lvl="5" indent="-273050" algn="l" rtl="0">
              <a:lnSpc>
                <a:spcPct val="100000"/>
              </a:lnSpc>
              <a:spcBef>
                <a:spcPts val="800"/>
              </a:spcBef>
              <a:spcAft>
                <a:spcPts val="0"/>
              </a:spcAft>
              <a:buClr>
                <a:schemeClr val="accent2"/>
              </a:buClr>
              <a:buSzPts val="700"/>
              <a:buChar char="•"/>
              <a:defRPr/>
            </a:lvl6pPr>
            <a:lvl7pPr marL="3200400" lvl="6" indent="-273050" algn="l" rtl="0">
              <a:lnSpc>
                <a:spcPct val="100000"/>
              </a:lnSpc>
              <a:spcBef>
                <a:spcPts val="800"/>
              </a:spcBef>
              <a:spcAft>
                <a:spcPts val="0"/>
              </a:spcAft>
              <a:buClr>
                <a:schemeClr val="accent2"/>
              </a:buClr>
              <a:buSzPts val="700"/>
              <a:buChar char="•"/>
              <a:defRPr/>
            </a:lvl7pPr>
            <a:lvl8pPr marL="3657600" lvl="7" indent="-273050" algn="l" rtl="0">
              <a:lnSpc>
                <a:spcPct val="100000"/>
              </a:lnSpc>
              <a:spcBef>
                <a:spcPts val="800"/>
              </a:spcBef>
              <a:spcAft>
                <a:spcPts val="0"/>
              </a:spcAft>
              <a:buClr>
                <a:schemeClr val="accent2"/>
              </a:buClr>
              <a:buSzPts val="700"/>
              <a:buChar char="•"/>
              <a:defRPr/>
            </a:lvl8pPr>
            <a:lvl9pPr marL="4114800" lvl="8" indent="-273050" algn="l" rtl="0">
              <a:lnSpc>
                <a:spcPct val="100000"/>
              </a:lnSpc>
              <a:spcBef>
                <a:spcPts val="800"/>
              </a:spcBef>
              <a:spcAft>
                <a:spcPts val="0"/>
              </a:spcAft>
              <a:buClr>
                <a:schemeClr val="accent2"/>
              </a:buClr>
              <a:buSzPts val="700"/>
              <a:buChar char="•"/>
              <a:defRPr/>
            </a:lvl9pPr>
          </a:lstStyle>
          <a:p>
            <a:endParaRPr/>
          </a:p>
        </p:txBody>
      </p:sp>
      <p:pic>
        <p:nvPicPr>
          <p:cNvPr id="934" name="Google Shape;934;p136" descr="pasted-image.pdf"/>
          <p:cNvPicPr preferRelativeResize="0"/>
          <p:nvPr/>
        </p:nvPicPr>
        <p:blipFill rotWithShape="1">
          <a:blip r:embed="rId3">
            <a:alphaModFix/>
          </a:blip>
          <a:srcRect/>
          <a:stretch/>
        </p:blipFill>
        <p:spPr>
          <a:xfrm>
            <a:off x="8277692" y="424095"/>
            <a:ext cx="476677" cy="333735"/>
          </a:xfrm>
          <a:prstGeom prst="rect">
            <a:avLst/>
          </a:prstGeom>
          <a:noFill/>
          <a:ln>
            <a:noFill/>
          </a:ln>
        </p:spPr>
      </p:pic>
      <p:sp>
        <p:nvSpPr>
          <p:cNvPr id="935" name="Google Shape;935;p136"/>
          <p:cNvSpPr txBox="1">
            <a:spLocks noGrp="1"/>
          </p:cNvSpPr>
          <p:nvPr>
            <p:ph type="title"/>
          </p:nvPr>
        </p:nvSpPr>
        <p:spPr>
          <a:xfrm>
            <a:off x="433391" y="47625"/>
            <a:ext cx="82845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Arial"/>
              <a:buNone/>
              <a:defRPr>
                <a:solidFill>
                  <a:schemeClr val="accent1"/>
                </a:solidFill>
              </a:defRPr>
            </a:lvl1pPr>
            <a:lvl2pPr lvl="1" algn="l" rtl="0">
              <a:lnSpc>
                <a:spcPct val="95000"/>
              </a:lnSpc>
              <a:spcBef>
                <a:spcPts val="0"/>
              </a:spcBef>
              <a:spcAft>
                <a:spcPts val="0"/>
              </a:spcAft>
              <a:buClr>
                <a:srgbClr val="205CA0"/>
              </a:buClr>
              <a:buSzPts val="700"/>
              <a:buNone/>
              <a:defRPr/>
            </a:lvl2pPr>
            <a:lvl3pPr lvl="2" algn="l" rtl="0">
              <a:lnSpc>
                <a:spcPct val="95000"/>
              </a:lnSpc>
              <a:spcBef>
                <a:spcPts val="0"/>
              </a:spcBef>
              <a:spcAft>
                <a:spcPts val="0"/>
              </a:spcAft>
              <a:buClr>
                <a:srgbClr val="205CA0"/>
              </a:buClr>
              <a:buSzPts val="700"/>
              <a:buNone/>
              <a:defRPr/>
            </a:lvl3pPr>
            <a:lvl4pPr lvl="3" algn="l" rtl="0">
              <a:lnSpc>
                <a:spcPct val="95000"/>
              </a:lnSpc>
              <a:spcBef>
                <a:spcPts val="0"/>
              </a:spcBef>
              <a:spcAft>
                <a:spcPts val="0"/>
              </a:spcAft>
              <a:buClr>
                <a:srgbClr val="205CA0"/>
              </a:buClr>
              <a:buSzPts val="700"/>
              <a:buNone/>
              <a:defRPr/>
            </a:lvl4pPr>
            <a:lvl5pPr lvl="4" algn="l" rtl="0">
              <a:lnSpc>
                <a:spcPct val="95000"/>
              </a:lnSpc>
              <a:spcBef>
                <a:spcPts val="0"/>
              </a:spcBef>
              <a:spcAft>
                <a:spcPts val="0"/>
              </a:spcAft>
              <a:buClr>
                <a:srgbClr val="205CA0"/>
              </a:buClr>
              <a:buSzPts val="700"/>
              <a:buNone/>
              <a:defRPr/>
            </a:lvl5pPr>
            <a:lvl6pPr lvl="5" algn="l" rtl="0">
              <a:lnSpc>
                <a:spcPct val="95000"/>
              </a:lnSpc>
              <a:spcBef>
                <a:spcPts val="0"/>
              </a:spcBef>
              <a:spcAft>
                <a:spcPts val="0"/>
              </a:spcAft>
              <a:buClr>
                <a:srgbClr val="205CA0"/>
              </a:buClr>
              <a:buSzPts val="700"/>
              <a:buNone/>
              <a:defRPr/>
            </a:lvl6pPr>
            <a:lvl7pPr lvl="6" algn="l" rtl="0">
              <a:lnSpc>
                <a:spcPct val="95000"/>
              </a:lnSpc>
              <a:spcBef>
                <a:spcPts val="0"/>
              </a:spcBef>
              <a:spcAft>
                <a:spcPts val="0"/>
              </a:spcAft>
              <a:buClr>
                <a:srgbClr val="205CA0"/>
              </a:buClr>
              <a:buSzPts val="700"/>
              <a:buNone/>
              <a:defRPr/>
            </a:lvl7pPr>
            <a:lvl8pPr lvl="7" algn="l" rtl="0">
              <a:lnSpc>
                <a:spcPct val="95000"/>
              </a:lnSpc>
              <a:spcBef>
                <a:spcPts val="0"/>
              </a:spcBef>
              <a:spcAft>
                <a:spcPts val="0"/>
              </a:spcAft>
              <a:buClr>
                <a:srgbClr val="205CA0"/>
              </a:buClr>
              <a:buSzPts val="700"/>
              <a:buNone/>
              <a:defRPr/>
            </a:lvl8pPr>
            <a:lvl9pPr lvl="8" algn="l" rtl="0">
              <a:lnSpc>
                <a:spcPct val="95000"/>
              </a:lnSpc>
              <a:spcBef>
                <a:spcPts val="0"/>
              </a:spcBef>
              <a:spcAft>
                <a:spcPts val="0"/>
              </a:spcAft>
              <a:buClr>
                <a:srgbClr val="205CA0"/>
              </a:buClr>
              <a:buSzPts val="700"/>
              <a:buNone/>
              <a:defRPr/>
            </a:lvl9pPr>
          </a:lstStyle>
          <a:p>
            <a:endParaRPr/>
          </a:p>
        </p:txBody>
      </p:sp>
      <p:sp>
        <p:nvSpPr>
          <p:cNvPr id="936" name="Google Shape;936;p136"/>
          <p:cNvSpPr txBox="1">
            <a:spLocks noGrp="1"/>
          </p:cNvSpPr>
          <p:nvPr>
            <p:ph type="sldNum" idx="12"/>
          </p:nvPr>
        </p:nvSpPr>
        <p:spPr>
          <a:xfrm>
            <a:off x="4419758" y="4629150"/>
            <a:ext cx="2131500" cy="276300"/>
          </a:xfrm>
          <a:prstGeom prst="rect">
            <a:avLst/>
          </a:prstGeom>
          <a:noFill/>
          <a:ln>
            <a:noFill/>
          </a:ln>
        </p:spPr>
        <p:txBody>
          <a:bodyPr spcFirstLastPara="1" wrap="square" lIns="34275" tIns="34275" rIns="34275" bIns="34275" anchor="ctr" anchorCtr="0">
            <a:noAutofit/>
          </a:bodyPr>
          <a:lstStyle>
            <a:lvl1pPr marL="0" marR="0" lvl="0"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1pPr>
            <a:lvl2pPr marL="0" marR="0" lvl="1"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2pPr>
            <a:lvl3pPr marL="0" marR="0" lvl="2"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3pPr>
            <a:lvl4pPr marL="0" marR="0" lvl="3"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4pPr>
            <a:lvl5pPr marL="0" marR="0" lvl="4"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5pPr>
            <a:lvl6pPr marL="0" marR="0" lvl="5"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6pPr>
            <a:lvl7pPr marL="0" marR="0" lvl="6"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7pPr>
            <a:lvl8pPr marL="0" marR="0" lvl="7"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8pPr>
            <a:lvl9pPr marL="0" marR="0" lvl="8"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937"/>
        <p:cNvGrpSpPr/>
        <p:nvPr/>
      </p:nvGrpSpPr>
      <p:grpSpPr>
        <a:xfrm>
          <a:off x="0" y="0"/>
          <a:ext cx="0" cy="0"/>
          <a:chOff x="0" y="0"/>
          <a:chExt cx="0" cy="0"/>
        </a:xfrm>
      </p:grpSpPr>
      <p:pic>
        <p:nvPicPr>
          <p:cNvPr id="938" name="Google Shape;938;p13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939" name="Google Shape;939;p13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0" name="Google Shape;940;p13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1" name="Google Shape;941;p137"/>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2" name="Google Shape;942;p13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43"/>
        <p:cNvGrpSpPr/>
        <p:nvPr/>
      </p:nvGrpSpPr>
      <p:grpSpPr>
        <a:xfrm>
          <a:off x="0" y="0"/>
          <a:ext cx="0" cy="0"/>
          <a:chOff x="0" y="0"/>
          <a:chExt cx="0" cy="0"/>
        </a:xfrm>
      </p:grpSpPr>
      <p:pic>
        <p:nvPicPr>
          <p:cNvPr id="944" name="Google Shape;944;p138"/>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45" name="Google Shape;945;p138"/>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46" name="Google Shape;946;p13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7" name="Google Shape;947;p138"/>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8" name="Google Shape;948;p138"/>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9" name="Google Shape;949;p13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950"/>
        <p:cNvGrpSpPr/>
        <p:nvPr/>
      </p:nvGrpSpPr>
      <p:grpSpPr>
        <a:xfrm>
          <a:off x="0" y="0"/>
          <a:ext cx="0" cy="0"/>
          <a:chOff x="0" y="0"/>
          <a:chExt cx="0" cy="0"/>
        </a:xfrm>
      </p:grpSpPr>
      <p:pic>
        <p:nvPicPr>
          <p:cNvPr id="951" name="Google Shape;951;p139"/>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952" name="Google Shape;952;p13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53" name="Google Shape;953;p13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4" name="Google Shape;954;p13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5" name="Google Shape;955;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_2">
    <p:bg>
      <p:bgPr>
        <a:solidFill>
          <a:schemeClr val="lt1"/>
        </a:solidFill>
        <a:effectLst/>
      </p:bgPr>
    </p:bg>
    <p:spTree>
      <p:nvGrpSpPr>
        <p:cNvPr id="1" name="Shape 956"/>
        <p:cNvGrpSpPr/>
        <p:nvPr/>
      </p:nvGrpSpPr>
      <p:grpSpPr>
        <a:xfrm>
          <a:off x="0" y="0"/>
          <a:ext cx="0" cy="0"/>
          <a:chOff x="0" y="0"/>
          <a:chExt cx="0" cy="0"/>
        </a:xfrm>
      </p:grpSpPr>
      <p:pic>
        <p:nvPicPr>
          <p:cNvPr id="957" name="Google Shape;957;p140"/>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58" name="Google Shape;958;p140"/>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59" name="Google Shape;959;p14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0" name="Google Shape;960;p14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1" name="Google Shape;961;p14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2" name="Google Shape;962;p14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963"/>
        <p:cNvGrpSpPr/>
        <p:nvPr/>
      </p:nvGrpSpPr>
      <p:grpSpPr>
        <a:xfrm>
          <a:off x="0" y="0"/>
          <a:ext cx="0" cy="0"/>
          <a:chOff x="0" y="0"/>
          <a:chExt cx="0" cy="0"/>
        </a:xfrm>
      </p:grpSpPr>
      <p:pic>
        <p:nvPicPr>
          <p:cNvPr id="964" name="Google Shape;964;p141"/>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965" name="Google Shape;965;p141"/>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6" name="Google Shape;966;p141"/>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7" name="Google Shape;967;p141"/>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8" name="Google Shape;968;p14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69"/>
        <p:cNvGrpSpPr/>
        <p:nvPr/>
      </p:nvGrpSpPr>
      <p:grpSpPr>
        <a:xfrm>
          <a:off x="0" y="0"/>
          <a:ext cx="0" cy="0"/>
          <a:chOff x="0" y="0"/>
          <a:chExt cx="0" cy="0"/>
        </a:xfrm>
      </p:grpSpPr>
      <p:sp>
        <p:nvSpPr>
          <p:cNvPr id="970" name="Google Shape;970;p142"/>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71" name="Google Shape;971;p142"/>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72" name="Google Shape;972;p14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3" name="Google Shape;973;p142"/>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74" name="Google Shape;974;p142"/>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75" name="Google Shape;975;p14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76"/>
        <p:cNvGrpSpPr/>
        <p:nvPr/>
      </p:nvGrpSpPr>
      <p:grpSpPr>
        <a:xfrm>
          <a:off x="0" y="0"/>
          <a:ext cx="0" cy="0"/>
          <a:chOff x="0" y="0"/>
          <a:chExt cx="0" cy="0"/>
        </a:xfrm>
      </p:grpSpPr>
      <p:sp>
        <p:nvSpPr>
          <p:cNvPr id="977" name="Google Shape;977;p14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8" name="Google Shape;978;p14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79" name="Google Shape;979;p143"/>
          <p:cNvSpPr txBox="1">
            <a:spLocks noGrp="1"/>
          </p:cNvSpPr>
          <p:nvPr>
            <p:ph type="body" idx="2"/>
          </p:nvPr>
        </p:nvSpPr>
        <p:spPr>
          <a:xfrm>
            <a:off x="383931"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0" name="Google Shape;980;p143"/>
          <p:cNvSpPr txBox="1">
            <a:spLocks noGrp="1"/>
          </p:cNvSpPr>
          <p:nvPr>
            <p:ph type="body" idx="3"/>
          </p:nvPr>
        </p:nvSpPr>
        <p:spPr>
          <a:xfrm>
            <a:off x="4672372"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Y8 - GRK_Daisy Path Scene 2">
  <p:cSld name="T3 - Basic Column - 4_1_2_1_2_1_1_1_1_1_1">
    <p:bg>
      <p:bgPr>
        <a:solidFill>
          <a:schemeClr val="lt1"/>
        </a:solidFill>
        <a:effectLst/>
      </p:bgPr>
    </p:bg>
    <p:spTree>
      <p:nvGrpSpPr>
        <p:cNvPr id="1" name="Shape 981"/>
        <p:cNvGrpSpPr/>
        <p:nvPr/>
      </p:nvGrpSpPr>
      <p:grpSpPr>
        <a:xfrm>
          <a:off x="0" y="0"/>
          <a:ext cx="0" cy="0"/>
          <a:chOff x="0" y="0"/>
          <a:chExt cx="0" cy="0"/>
        </a:xfrm>
      </p:grpSpPr>
      <p:pic>
        <p:nvPicPr>
          <p:cNvPr id="982" name="Google Shape;982;p144"/>
          <p:cNvPicPr preferRelativeResize="0"/>
          <p:nvPr/>
        </p:nvPicPr>
        <p:blipFill rotWithShape="1">
          <a:blip r:embed="rId2">
            <a:alphaModFix/>
          </a:blip>
          <a:srcRect/>
          <a:stretch/>
        </p:blipFill>
        <p:spPr>
          <a:xfrm>
            <a:off x="1" y="673"/>
            <a:ext cx="9141618" cy="5142157"/>
          </a:xfrm>
          <a:prstGeom prst="rect">
            <a:avLst/>
          </a:prstGeom>
          <a:noFill/>
          <a:ln>
            <a:noFill/>
          </a:ln>
        </p:spPr>
      </p:pic>
      <p:pic>
        <p:nvPicPr>
          <p:cNvPr id="983" name="Google Shape;983;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84" name="Google Shape;984;p144"/>
          <p:cNvSpPr txBox="1">
            <a:spLocks noGrp="1"/>
          </p:cNvSpPr>
          <p:nvPr>
            <p:ph type="body" idx="1"/>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5" name="Google Shape;985;p144"/>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86" name="Google Shape;986;p144"/>
          <p:cNvSpPr txBox="1">
            <a:spLocks noGrp="1"/>
          </p:cNvSpPr>
          <p:nvPr>
            <p:ph type="body" idx="2"/>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7" name="Google Shape;987;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Y9 - GRK_Stone Path Scene">
  <p:cSld name="T3 - Basic Column - 4_1_2_1_1_1">
    <p:bg>
      <p:bgPr>
        <a:solidFill>
          <a:schemeClr val="lt1"/>
        </a:solidFill>
        <a:effectLst/>
      </p:bgPr>
    </p:bg>
    <p:spTree>
      <p:nvGrpSpPr>
        <p:cNvPr id="1" name="Shape 988"/>
        <p:cNvGrpSpPr/>
        <p:nvPr/>
      </p:nvGrpSpPr>
      <p:grpSpPr>
        <a:xfrm>
          <a:off x="0" y="0"/>
          <a:ext cx="0" cy="0"/>
          <a:chOff x="0" y="0"/>
          <a:chExt cx="0" cy="0"/>
        </a:xfrm>
      </p:grpSpPr>
      <p:pic>
        <p:nvPicPr>
          <p:cNvPr id="989" name="Google Shape;989;p145" descr="Picture 4"/>
          <p:cNvPicPr preferRelativeResize="0"/>
          <p:nvPr/>
        </p:nvPicPr>
        <p:blipFill rotWithShape="1">
          <a:blip r:embed="rId2">
            <a:alphaModFix/>
          </a:blip>
          <a:srcRect l="49" r="49" b="99"/>
          <a:stretch/>
        </p:blipFill>
        <p:spPr>
          <a:xfrm>
            <a:off x="2" y="669"/>
            <a:ext cx="9143996" cy="5143499"/>
          </a:xfrm>
          <a:prstGeom prst="rect">
            <a:avLst/>
          </a:prstGeom>
          <a:noFill/>
          <a:ln>
            <a:noFill/>
          </a:ln>
        </p:spPr>
      </p:pic>
      <p:sp>
        <p:nvSpPr>
          <p:cNvPr id="990" name="Google Shape;990;p145"/>
          <p:cNvSpPr txBox="1">
            <a:spLocks noGrp="1"/>
          </p:cNvSpPr>
          <p:nvPr>
            <p:ph type="body" idx="1"/>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1" name="Google Shape;991;p145"/>
          <p:cNvSpPr txBox="1">
            <a:spLocks noGrp="1"/>
          </p:cNvSpPr>
          <p:nvPr>
            <p:ph type="body" idx="2"/>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2" name="Google Shape;992;p145"/>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 Staging Area - Right">
  <p:cSld name="D - Basic_1_1_1_1_1_2">
    <p:bg>
      <p:bgPr>
        <a:solidFill>
          <a:schemeClr val="lt1"/>
        </a:solidFill>
        <a:effectLst/>
      </p:bgPr>
    </p:bg>
    <p:spTree>
      <p:nvGrpSpPr>
        <p:cNvPr id="1" name="Shape 993"/>
        <p:cNvGrpSpPr/>
        <p:nvPr/>
      </p:nvGrpSpPr>
      <p:grpSpPr>
        <a:xfrm>
          <a:off x="0" y="0"/>
          <a:ext cx="0" cy="0"/>
          <a:chOff x="0" y="0"/>
          <a:chExt cx="0" cy="0"/>
        </a:xfrm>
      </p:grpSpPr>
      <p:pic>
        <p:nvPicPr>
          <p:cNvPr id="994" name="Google Shape;994;p146"/>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95" name="Google Shape;995;p146"/>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6" name="Google Shape;996;p146"/>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97" name="Google Shape;997;p146"/>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98" name="Google Shape;998;p14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 - Basic - Title Only">
  <p:cSld name="D - Basic_2">
    <p:bg>
      <p:bgPr>
        <a:solidFill>
          <a:schemeClr val="lt1"/>
        </a:solidFill>
        <a:effectLst/>
      </p:bgPr>
    </p:bg>
    <p:spTree>
      <p:nvGrpSpPr>
        <p:cNvPr id="1" name="Shape 999"/>
        <p:cNvGrpSpPr/>
        <p:nvPr/>
      </p:nvGrpSpPr>
      <p:grpSpPr>
        <a:xfrm>
          <a:off x="0" y="0"/>
          <a:ext cx="0" cy="0"/>
          <a:chOff x="0" y="0"/>
          <a:chExt cx="0" cy="0"/>
        </a:xfrm>
      </p:grpSpPr>
      <p:sp>
        <p:nvSpPr>
          <p:cNvPr id="1000" name="Google Shape;1000;p14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1" name="Google Shape;1001;p14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002"/>
        <p:cNvGrpSpPr/>
        <p:nvPr/>
      </p:nvGrpSpPr>
      <p:grpSpPr>
        <a:xfrm>
          <a:off x="0" y="0"/>
          <a:ext cx="0" cy="0"/>
          <a:chOff x="0" y="0"/>
          <a:chExt cx="0" cy="0"/>
        </a:xfrm>
      </p:grpSpPr>
      <p:pic>
        <p:nvPicPr>
          <p:cNvPr id="1003" name="Google Shape;1003;p148"/>
          <p:cNvPicPr preferRelativeResize="0"/>
          <p:nvPr/>
        </p:nvPicPr>
        <p:blipFill rotWithShape="1">
          <a:blip r:embed="rId2">
            <a:alphaModFix/>
          </a:blip>
          <a:srcRect l="9" t="980" b="84641"/>
          <a:stretch/>
        </p:blipFill>
        <p:spPr>
          <a:xfrm>
            <a:off x="-10446" y="-14032"/>
            <a:ext cx="9180254" cy="742500"/>
          </a:xfrm>
          <a:prstGeom prst="rect">
            <a:avLst/>
          </a:prstGeom>
          <a:noFill/>
          <a:ln>
            <a:noFill/>
          </a:ln>
        </p:spPr>
      </p:pic>
      <p:pic>
        <p:nvPicPr>
          <p:cNvPr id="1004" name="Google Shape;1004;p148"/>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005" name="Google Shape;1005;p148"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006" name="Google Shape;1006;p148"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007" name="Google Shape;1007;p148"/>
          <p:cNvSpPr txBox="1">
            <a:spLocks noGrp="1"/>
          </p:cNvSpPr>
          <p:nvPr>
            <p:ph type="body" idx="1"/>
          </p:nvPr>
        </p:nvSpPr>
        <p:spPr>
          <a:xfrm>
            <a:off x="379660" y="1212216"/>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8" name="Google Shape;1008;p148"/>
          <p:cNvSpPr txBox="1">
            <a:spLocks noGrp="1"/>
          </p:cNvSpPr>
          <p:nvPr>
            <p:ph type="body" idx="2"/>
          </p:nvPr>
        </p:nvSpPr>
        <p:spPr>
          <a:xfrm>
            <a:off x="375673" y="725167"/>
            <a:ext cx="82872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9" name="Google Shape;1009;p14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010" name="Google Shape;1010;p148"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M1 - Scene Left - Mountain 1">
  <p:cSld name="D - Basic_1_1_1_1_1_1_1_1_1_3">
    <p:bg>
      <p:bgPr>
        <a:solidFill>
          <a:schemeClr val="lt1"/>
        </a:solidFill>
        <a:effectLst/>
      </p:bgPr>
    </p:bg>
    <p:spTree>
      <p:nvGrpSpPr>
        <p:cNvPr id="1" name="Shape 1011"/>
        <p:cNvGrpSpPr/>
        <p:nvPr/>
      </p:nvGrpSpPr>
      <p:grpSpPr>
        <a:xfrm>
          <a:off x="0" y="0"/>
          <a:ext cx="0" cy="0"/>
          <a:chOff x="0" y="0"/>
          <a:chExt cx="0" cy="0"/>
        </a:xfrm>
      </p:grpSpPr>
      <p:pic>
        <p:nvPicPr>
          <p:cNvPr id="1012" name="Google Shape;1012;p149"/>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013" name="Google Shape;1013;p149"/>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1014" name="Google Shape;1014;p14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15" name="Google Shape;1015;p14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16" name="Google Shape;1016;p14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7" name="Google Shape;1017;p14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_2">
    <p:bg>
      <p:bgPr>
        <a:solidFill>
          <a:schemeClr val="lt1"/>
        </a:solidFill>
        <a:effectLst/>
      </p:bgPr>
    </p:bg>
    <p:spTree>
      <p:nvGrpSpPr>
        <p:cNvPr id="1" name="Shape 1018"/>
        <p:cNvGrpSpPr/>
        <p:nvPr/>
      </p:nvGrpSpPr>
      <p:grpSpPr>
        <a:xfrm>
          <a:off x="0" y="0"/>
          <a:ext cx="0" cy="0"/>
          <a:chOff x="0" y="0"/>
          <a:chExt cx="0" cy="0"/>
        </a:xfrm>
      </p:grpSpPr>
      <p:pic>
        <p:nvPicPr>
          <p:cNvPr id="1019" name="Google Shape;1019;p15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020" name="Google Shape;1020;p15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1" name="Google Shape;1021;p15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22" name="Google Shape;1022;p15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023"/>
        <p:cNvGrpSpPr/>
        <p:nvPr/>
      </p:nvGrpSpPr>
      <p:grpSpPr>
        <a:xfrm>
          <a:off x="0" y="0"/>
          <a:ext cx="0" cy="0"/>
          <a:chOff x="0" y="0"/>
          <a:chExt cx="0" cy="0"/>
        </a:xfrm>
      </p:grpSpPr>
      <p:pic>
        <p:nvPicPr>
          <p:cNvPr id="1024" name="Google Shape;1024;p151"/>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025" name="Google Shape;1025;p151"/>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26"/>
        <p:cNvGrpSpPr/>
        <p:nvPr/>
      </p:nvGrpSpPr>
      <p:grpSpPr>
        <a:xfrm>
          <a:off x="0" y="0"/>
          <a:ext cx="0" cy="0"/>
          <a:chOff x="0" y="0"/>
          <a:chExt cx="0" cy="0"/>
        </a:xfrm>
      </p:grpSpPr>
      <p:pic>
        <p:nvPicPr>
          <p:cNvPr id="1027" name="Google Shape;1027;p152"/>
          <p:cNvPicPr preferRelativeResize="0"/>
          <p:nvPr/>
        </p:nvPicPr>
        <p:blipFill rotWithShape="1">
          <a:blip r:embed="rId2">
            <a:alphaModFix/>
          </a:blip>
          <a:srcRect/>
          <a:stretch/>
        </p:blipFill>
        <p:spPr>
          <a:xfrm>
            <a:off x="-2375" y="0"/>
            <a:ext cx="9141619" cy="5142153"/>
          </a:xfrm>
          <a:prstGeom prst="rect">
            <a:avLst/>
          </a:prstGeom>
          <a:noFill/>
          <a:ln>
            <a:noFill/>
          </a:ln>
        </p:spPr>
      </p:pic>
      <p:pic>
        <p:nvPicPr>
          <p:cNvPr id="1028" name="Google Shape;1028;p152"/>
          <p:cNvPicPr preferRelativeResize="0"/>
          <p:nvPr/>
        </p:nvPicPr>
        <p:blipFill>
          <a:blip r:embed="rId3">
            <a:alphaModFix/>
          </a:blip>
          <a:stretch>
            <a:fillRect/>
          </a:stretch>
        </p:blipFill>
        <p:spPr>
          <a:xfrm>
            <a:off x="8284716" y="381450"/>
            <a:ext cx="482057" cy="337440"/>
          </a:xfrm>
          <a:prstGeom prst="rect">
            <a:avLst/>
          </a:prstGeom>
          <a:noFill/>
          <a:ln>
            <a:noFill/>
          </a:ln>
        </p:spPr>
      </p:pic>
      <p:sp>
        <p:nvSpPr>
          <p:cNvPr id="1029" name="Google Shape;1029;p152"/>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1030" name="Google Shape;1030;p152"/>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1031" name="Google Shape;1031;p152"/>
          <p:cNvPicPr preferRelativeResize="0"/>
          <p:nvPr/>
        </p:nvPicPr>
        <p:blipFill rotWithShape="1">
          <a:blip r:embed="rId4">
            <a:alphaModFix/>
          </a:blip>
          <a:srcRect/>
          <a:stretch/>
        </p:blipFill>
        <p:spPr>
          <a:xfrm>
            <a:off x="-17892" y="3302550"/>
            <a:ext cx="9225413" cy="184093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Hill Staging Area">
  <p:cSld name="Hill Staging Area">
    <p:bg>
      <p:bgPr>
        <a:solidFill>
          <a:srgbClr val="F4F4F4"/>
        </a:solidFill>
        <a:effectLst/>
      </p:bgPr>
    </p:bg>
    <p:spTree>
      <p:nvGrpSpPr>
        <p:cNvPr id="1" name="Shape 1032"/>
        <p:cNvGrpSpPr/>
        <p:nvPr/>
      </p:nvGrpSpPr>
      <p:grpSpPr>
        <a:xfrm>
          <a:off x="0" y="0"/>
          <a:ext cx="0" cy="0"/>
          <a:chOff x="0" y="0"/>
          <a:chExt cx="0" cy="0"/>
        </a:xfrm>
      </p:grpSpPr>
      <p:pic>
        <p:nvPicPr>
          <p:cNvPr id="1033" name="Google Shape;1033;p153"/>
          <p:cNvPicPr preferRelativeResize="0"/>
          <p:nvPr/>
        </p:nvPicPr>
        <p:blipFill rotWithShape="1">
          <a:blip r:embed="rId2">
            <a:alphaModFix/>
          </a:blip>
          <a:srcRect/>
          <a:stretch/>
        </p:blipFill>
        <p:spPr>
          <a:xfrm>
            <a:off x="0" y="1343"/>
            <a:ext cx="9141607" cy="5142158"/>
          </a:xfrm>
          <a:prstGeom prst="rect">
            <a:avLst/>
          </a:prstGeom>
          <a:noFill/>
          <a:ln>
            <a:noFill/>
          </a:ln>
        </p:spPr>
      </p:pic>
      <p:sp>
        <p:nvSpPr>
          <p:cNvPr id="1034" name="Google Shape;1034;p153"/>
          <p:cNvSpPr txBox="1">
            <a:spLocks noGrp="1"/>
          </p:cNvSpPr>
          <p:nvPr>
            <p:ph type="body" idx="1"/>
          </p:nvPr>
        </p:nvSpPr>
        <p:spPr>
          <a:xfrm>
            <a:off x="428737" y="1323213"/>
            <a:ext cx="8286600" cy="2397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035" name="Google Shape;1035;p1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700"/>
              <a:buNone/>
              <a:defRPr sz="1700" b="0" i="0">
                <a:solidFill>
                  <a:schemeClr val="dk1"/>
                </a:solidFill>
                <a:latin typeface="Arial"/>
                <a:ea typeface="Arial"/>
                <a:cs typeface="Arial"/>
                <a:sym typeface="Aria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036" name="Google Shape;1036;p1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037" name="Google Shape;1037;p153"/>
          <p:cNvSpPr txBox="1">
            <a:spLocks noGrp="1"/>
          </p:cNvSpPr>
          <p:nvPr>
            <p:ph type="ftr" idx="11"/>
          </p:nvPr>
        </p:nvSpPr>
        <p:spPr>
          <a:xfrm>
            <a:off x="428737" y="4928874"/>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chemeClr val="lt1"/>
                </a:solidFill>
                <a:latin typeface="Arial"/>
                <a:ea typeface="Arial"/>
                <a:cs typeface="Arial"/>
                <a:sym typeface="Aria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8" name="Google Shape;1038;p15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39"/>
        <p:cNvGrpSpPr/>
        <p:nvPr/>
      </p:nvGrpSpPr>
      <p:grpSpPr>
        <a:xfrm>
          <a:off x="0" y="0"/>
          <a:ext cx="0" cy="0"/>
          <a:chOff x="0" y="0"/>
          <a:chExt cx="0" cy="0"/>
        </a:xfrm>
      </p:grpSpPr>
      <p:pic>
        <p:nvPicPr>
          <p:cNvPr id="1040" name="Google Shape;1040;p154"/>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1041" name="Google Shape;1041;p154"/>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1042" name="Google Shape;1042;p154"/>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1043" name="Google Shape;1043;p154"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1044" name="Google Shape;1044;p15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5" name="Google Shape;1045;p154"/>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6" name="Google Shape;1046;p15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47" name="Google Shape;1047;p154"/>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1048"/>
        <p:cNvGrpSpPr/>
        <p:nvPr/>
      </p:nvGrpSpPr>
      <p:grpSpPr>
        <a:xfrm>
          <a:off x="0" y="0"/>
          <a:ext cx="0" cy="0"/>
          <a:chOff x="0" y="0"/>
          <a:chExt cx="0" cy="0"/>
        </a:xfrm>
      </p:grpSpPr>
      <p:pic>
        <p:nvPicPr>
          <p:cNvPr id="1049" name="Google Shape;1049;p155"/>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1050" name="Google Shape;1050;p155"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
        <p:nvSpPr>
          <p:cNvPr id="1051" name="Google Shape;1051;p155"/>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52" name="Google Shape;1052;p1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053" name="Google Shape;1053;p155"/>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1054" name="Google Shape;1054;p155"/>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1055" name="Google Shape;1055;p155"/>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1056" name="Google Shape;1056;p155"/>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1057" name="Google Shape;1057;p155"/>
          <p:cNvPicPr preferRelativeResize="0"/>
          <p:nvPr/>
        </p:nvPicPr>
        <p:blipFill rotWithShape="1">
          <a:blip r:embed="rId7">
            <a:alphaModFix/>
          </a:blip>
          <a:srcRect l="-296" t="-8231" r="15643" b="5846"/>
          <a:stretch/>
        </p:blipFill>
        <p:spPr>
          <a:xfrm>
            <a:off x="4015383" y="4697250"/>
            <a:ext cx="5125950" cy="450314"/>
          </a:xfrm>
          <a:prstGeom prst="rect">
            <a:avLst/>
          </a:prstGeom>
          <a:noFill/>
          <a:ln>
            <a:noFill/>
          </a:ln>
        </p:spPr>
      </p:pic>
      <p:sp>
        <p:nvSpPr>
          <p:cNvPr id="1058" name="Google Shape;1058;p155"/>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59" name="Google Shape;1059;p155"/>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60"/>
        <p:cNvGrpSpPr/>
        <p:nvPr/>
      </p:nvGrpSpPr>
      <p:grpSpPr>
        <a:xfrm>
          <a:off x="0" y="0"/>
          <a:ext cx="0" cy="0"/>
          <a:chOff x="0" y="0"/>
          <a:chExt cx="0" cy="0"/>
        </a:xfrm>
      </p:grpSpPr>
      <p:pic>
        <p:nvPicPr>
          <p:cNvPr id="1061" name="Google Shape;1061;p156"/>
          <p:cNvPicPr preferRelativeResize="0"/>
          <p:nvPr/>
        </p:nvPicPr>
        <p:blipFill rotWithShape="1">
          <a:blip r:embed="rId2">
            <a:alphaModFix/>
          </a:blip>
          <a:srcRect l="478" t="2400" r="1922"/>
          <a:stretch/>
        </p:blipFill>
        <p:spPr>
          <a:xfrm flipH="1">
            <a:off x="7268" y="670"/>
            <a:ext cx="9297507" cy="5139481"/>
          </a:xfrm>
          <a:prstGeom prst="rect">
            <a:avLst/>
          </a:prstGeom>
          <a:noFill/>
          <a:ln>
            <a:noFill/>
          </a:ln>
        </p:spPr>
      </p:pic>
      <p:grpSp>
        <p:nvGrpSpPr>
          <p:cNvPr id="1062" name="Google Shape;1062;p156"/>
          <p:cNvGrpSpPr/>
          <p:nvPr/>
        </p:nvGrpSpPr>
        <p:grpSpPr>
          <a:xfrm>
            <a:off x="1920065" y="4125666"/>
            <a:ext cx="621097" cy="881631"/>
            <a:chOff x="723336" y="4484318"/>
            <a:chExt cx="1333398" cy="1893131"/>
          </a:xfrm>
        </p:grpSpPr>
        <p:pic>
          <p:nvPicPr>
            <p:cNvPr id="1063" name="Google Shape;1063;p156"/>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64" name="Google Shape;1064;p156"/>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65" name="Google Shape;1065;p156"/>
          <p:cNvGrpSpPr/>
          <p:nvPr/>
        </p:nvGrpSpPr>
        <p:grpSpPr>
          <a:xfrm>
            <a:off x="1837" y="3344224"/>
            <a:ext cx="1378443" cy="1604720"/>
            <a:chOff x="1082246" y="4738045"/>
            <a:chExt cx="1890350" cy="2201262"/>
          </a:xfrm>
        </p:grpSpPr>
        <p:pic>
          <p:nvPicPr>
            <p:cNvPr id="1066" name="Google Shape;1066;p156"/>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67" name="Google Shape;1067;p156"/>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68" name="Google Shape;1068;p156"/>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69" name="Google Shape;1069;p156"/>
          <p:cNvGrpSpPr/>
          <p:nvPr/>
        </p:nvGrpSpPr>
        <p:grpSpPr>
          <a:xfrm>
            <a:off x="1087090" y="4031404"/>
            <a:ext cx="1000315" cy="952081"/>
            <a:chOff x="2666809" y="5395728"/>
            <a:chExt cx="1333398" cy="1269442"/>
          </a:xfrm>
        </p:grpSpPr>
        <p:pic>
          <p:nvPicPr>
            <p:cNvPr id="1070" name="Google Shape;1070;p156"/>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71" name="Google Shape;1071;p156"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72" name="Google Shape;1072;p156" descr="pasted-image.pdf"/>
          <p:cNvPicPr preferRelativeResize="0"/>
          <p:nvPr/>
        </p:nvPicPr>
        <p:blipFill rotWithShape="1">
          <a:blip r:embed="rId7">
            <a:alphaModFix/>
          </a:blip>
          <a:srcRect/>
          <a:stretch/>
        </p:blipFill>
        <p:spPr>
          <a:xfrm>
            <a:off x="8275084" y="424094"/>
            <a:ext cx="476552" cy="333647"/>
          </a:xfrm>
          <a:prstGeom prst="rect">
            <a:avLst/>
          </a:prstGeom>
          <a:noFill/>
          <a:ln>
            <a:noFill/>
          </a:ln>
        </p:spPr>
      </p:pic>
      <p:sp>
        <p:nvSpPr>
          <p:cNvPr id="1073" name="Google Shape;1073;p156"/>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74" name="Google Shape;1074;p156"/>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75" name="Google Shape;1075;p156" descr="pasted-image.pdf"/>
          <p:cNvPicPr preferRelativeResize="0"/>
          <p:nvPr/>
        </p:nvPicPr>
        <p:blipFill rotWithShape="1">
          <a:blip r:embed="rId7">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76"/>
        <p:cNvGrpSpPr/>
        <p:nvPr/>
      </p:nvGrpSpPr>
      <p:grpSpPr>
        <a:xfrm>
          <a:off x="0" y="0"/>
          <a:ext cx="0" cy="0"/>
          <a:chOff x="0" y="0"/>
          <a:chExt cx="0" cy="0"/>
        </a:xfrm>
      </p:grpSpPr>
      <p:pic>
        <p:nvPicPr>
          <p:cNvPr id="1077" name="Google Shape;1077;p157" descr="Google Shape;3719;p502"/>
          <p:cNvPicPr preferRelativeResize="0"/>
          <p:nvPr/>
        </p:nvPicPr>
        <p:blipFill rotWithShape="1">
          <a:blip r:embed="rId2">
            <a:alphaModFix/>
          </a:blip>
          <a:srcRect/>
          <a:stretch/>
        </p:blipFill>
        <p:spPr>
          <a:xfrm>
            <a:off x="-45480" y="-24736"/>
            <a:ext cx="9214825" cy="5195490"/>
          </a:xfrm>
          <a:prstGeom prst="rect">
            <a:avLst/>
          </a:prstGeom>
          <a:noFill/>
          <a:ln>
            <a:noFill/>
          </a:ln>
        </p:spPr>
      </p:pic>
      <p:sp>
        <p:nvSpPr>
          <p:cNvPr id="1078" name="Google Shape;1078;p157"/>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126" name="Google Shape;126;p23"/>
          <p:cNvGrpSpPr/>
          <p:nvPr/>
        </p:nvGrpSpPr>
        <p:grpSpPr>
          <a:xfrm>
            <a:off x="2" y="670"/>
            <a:ext cx="9141611" cy="5142156"/>
            <a:chOff x="3" y="893"/>
            <a:chExt cx="12188815" cy="6856208"/>
          </a:xfrm>
        </p:grpSpPr>
        <p:pic>
          <p:nvPicPr>
            <p:cNvPr id="127" name="Google Shape;127;p23"/>
            <p:cNvPicPr preferRelativeResize="0"/>
            <p:nvPr/>
          </p:nvPicPr>
          <p:blipFill rotWithShape="1">
            <a:blip r:embed="rId3">
              <a:alphaModFix/>
            </a:blip>
            <a:srcRect/>
            <a:stretch/>
          </p:blipFill>
          <p:spPr>
            <a:xfrm>
              <a:off x="3" y="893"/>
              <a:ext cx="12188815" cy="6856208"/>
            </a:xfrm>
            <a:prstGeom prst="rect">
              <a:avLst/>
            </a:prstGeom>
            <a:noFill/>
            <a:ln>
              <a:noFill/>
            </a:ln>
          </p:spPr>
        </p:pic>
        <p:pic>
          <p:nvPicPr>
            <p:cNvPr id="128" name="Google Shape;128;p23"/>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580"/>
        <p:cNvGrpSpPr/>
        <p:nvPr/>
      </p:nvGrpSpPr>
      <p:grpSpPr>
        <a:xfrm>
          <a:off x="0" y="0"/>
          <a:ext cx="0" cy="0"/>
          <a:chOff x="0" y="0"/>
          <a:chExt cx="0" cy="0"/>
        </a:xfrm>
      </p:grpSpPr>
      <p:pic>
        <p:nvPicPr>
          <p:cNvPr id="581" name="Google Shape;581;p89"/>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582" name="Google Shape;582;p89"/>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583" name="Google Shape;583;p89"/>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84" name="Google Shape;584;p89"/>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85" name="Google Shape;585;p89"/>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86" name="Google Shape;586;p8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87" name="Google Shape;587;p89"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594"/>
        <p:cNvGrpSpPr/>
        <p:nvPr/>
      </p:nvGrpSpPr>
      <p:grpSpPr>
        <a:xfrm>
          <a:off x="0" y="0"/>
          <a:ext cx="0" cy="0"/>
          <a:chOff x="0" y="0"/>
          <a:chExt cx="0" cy="0"/>
        </a:xfrm>
      </p:grpSpPr>
      <p:pic>
        <p:nvPicPr>
          <p:cNvPr id="595" name="Google Shape;595;p91"/>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596" name="Google Shape;596;p91"/>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7" name="Google Shape;597;p91"/>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98" name="Google Shape;598;p91"/>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9" name="Google Shape;599;p91"/>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00" name="Google Shape;600;p91"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01"/>
        <p:cNvGrpSpPr/>
        <p:nvPr/>
      </p:nvGrpSpPr>
      <p:grpSpPr>
        <a:xfrm>
          <a:off x="0" y="0"/>
          <a:ext cx="0" cy="0"/>
          <a:chOff x="0" y="0"/>
          <a:chExt cx="0" cy="0"/>
        </a:xfrm>
      </p:grpSpPr>
      <p:pic>
        <p:nvPicPr>
          <p:cNvPr id="602" name="Google Shape;602;p92"/>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603" name="Google Shape;603;p92"/>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604" name="Google Shape;604;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605" name="Google Shape;605;p92"/>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606" name="Google Shape;606;p92"/>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7" name="Google Shape;607;p92"/>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608" name="Google Shape;608;p92"/>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09" name="Google Shape;609;p92"/>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10" name="Google Shape;610;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611" name="Google Shape;611;p92"/>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12"/>
        <p:cNvGrpSpPr/>
        <p:nvPr/>
      </p:nvGrpSpPr>
      <p:grpSpPr>
        <a:xfrm>
          <a:off x="0" y="0"/>
          <a:ext cx="0" cy="0"/>
          <a:chOff x="0" y="0"/>
          <a:chExt cx="0" cy="0"/>
        </a:xfrm>
      </p:grpSpPr>
      <p:pic>
        <p:nvPicPr>
          <p:cNvPr id="613" name="Google Shape;613;p9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14" name="Google Shape;614;p9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15" name="Google Shape;615;p9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16" name="Google Shape;616;p9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17" name="Google Shape;617;p9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18" name="Google Shape;618;p9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19"/>
        <p:cNvGrpSpPr/>
        <p:nvPr/>
      </p:nvGrpSpPr>
      <p:grpSpPr>
        <a:xfrm>
          <a:off x="0" y="0"/>
          <a:ext cx="0" cy="0"/>
          <a:chOff x="0" y="0"/>
          <a:chExt cx="0" cy="0"/>
        </a:xfrm>
      </p:grpSpPr>
      <p:pic>
        <p:nvPicPr>
          <p:cNvPr id="620" name="Google Shape;620;p94"/>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1" name="Google Shape;621;p9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22" name="Google Shape;622;p94"/>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3" name="Google Shape;623;p94"/>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4" name="Google Shape;624;p94"/>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625" name="Google Shape;625;p94"/>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626" name="Google Shape;626;p9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27"/>
        <p:cNvGrpSpPr/>
        <p:nvPr/>
      </p:nvGrpSpPr>
      <p:grpSpPr>
        <a:xfrm>
          <a:off x="0" y="0"/>
          <a:ext cx="0" cy="0"/>
          <a:chOff x="0" y="0"/>
          <a:chExt cx="0" cy="0"/>
        </a:xfrm>
      </p:grpSpPr>
      <p:pic>
        <p:nvPicPr>
          <p:cNvPr id="628" name="Google Shape;628;p95"/>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9" name="Google Shape;629;p9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0" name="Google Shape;630;p95"/>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1" name="Google Shape;631;p95"/>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2" name="Google Shape;632;p95"/>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3" name="Google Shape;633;p95"/>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34" name="Google Shape;634;p9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35" name="Google Shape;635;p95"/>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636"/>
        <p:cNvGrpSpPr/>
        <p:nvPr/>
      </p:nvGrpSpPr>
      <p:grpSpPr>
        <a:xfrm>
          <a:off x="0" y="0"/>
          <a:ext cx="0" cy="0"/>
          <a:chOff x="0" y="0"/>
          <a:chExt cx="0" cy="0"/>
        </a:xfrm>
      </p:grpSpPr>
      <p:pic>
        <p:nvPicPr>
          <p:cNvPr id="637" name="Google Shape;637;p96"/>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638" name="Google Shape;638;p9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9" name="Google Shape;639;p9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0" name="Google Shape;640;p9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1" name="Google Shape;641;p9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642"/>
        <p:cNvGrpSpPr/>
        <p:nvPr/>
      </p:nvGrpSpPr>
      <p:grpSpPr>
        <a:xfrm>
          <a:off x="0" y="0"/>
          <a:ext cx="0" cy="0"/>
          <a:chOff x="0" y="0"/>
          <a:chExt cx="0" cy="0"/>
        </a:xfrm>
      </p:grpSpPr>
      <p:pic>
        <p:nvPicPr>
          <p:cNvPr id="643" name="Google Shape;643;p97"/>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644" name="Google Shape;644;p9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45" name="Google Shape;645;p9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6" name="Google Shape;646;p9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7" name="Google Shape;647;p9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648"/>
        <p:cNvGrpSpPr/>
        <p:nvPr/>
      </p:nvGrpSpPr>
      <p:grpSpPr>
        <a:xfrm>
          <a:off x="0" y="0"/>
          <a:ext cx="0" cy="0"/>
          <a:chOff x="0" y="0"/>
          <a:chExt cx="0" cy="0"/>
        </a:xfrm>
      </p:grpSpPr>
      <p:sp>
        <p:nvSpPr>
          <p:cNvPr id="649" name="Google Shape;649;p9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50" name="Google Shape;650;p9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51" name="Google Shape;651;p9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652" name="Google Shape;652;p98"/>
          <p:cNvGrpSpPr/>
          <p:nvPr/>
        </p:nvGrpSpPr>
        <p:grpSpPr>
          <a:xfrm>
            <a:off x="0" y="670"/>
            <a:ext cx="9141622" cy="5142159"/>
            <a:chOff x="0" y="893"/>
            <a:chExt cx="12188830" cy="6856212"/>
          </a:xfrm>
        </p:grpSpPr>
        <p:pic>
          <p:nvPicPr>
            <p:cNvPr id="653" name="Google Shape;653;p98"/>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654" name="Google Shape;654;p9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655" name="Google Shape;655;p98"/>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658" name="Google Shape;658;p99"/>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659" name="Google Shape;659;p9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0" name="Google Shape;660;p99"/>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1" name="Google Shape;661;p9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62" name="Google Shape;662;p9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663" name="Google Shape;663;p99"/>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664"/>
        <p:cNvGrpSpPr/>
        <p:nvPr/>
      </p:nvGrpSpPr>
      <p:grpSpPr>
        <a:xfrm>
          <a:off x="0" y="0"/>
          <a:ext cx="0" cy="0"/>
          <a:chOff x="0" y="0"/>
          <a:chExt cx="0" cy="0"/>
        </a:xfrm>
      </p:grpSpPr>
      <p:pic>
        <p:nvPicPr>
          <p:cNvPr id="665" name="Google Shape;665;p100"/>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66" name="Google Shape;666;p10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67" name="Google Shape;667;p10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8" name="Google Shape;668;p10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9" name="Google Shape;669;p10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0" name="Google Shape;670;p10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671"/>
        <p:cNvGrpSpPr/>
        <p:nvPr/>
      </p:nvGrpSpPr>
      <p:grpSpPr>
        <a:xfrm>
          <a:off x="0" y="0"/>
          <a:ext cx="0" cy="0"/>
          <a:chOff x="0" y="0"/>
          <a:chExt cx="0" cy="0"/>
        </a:xfrm>
      </p:grpSpPr>
      <p:pic>
        <p:nvPicPr>
          <p:cNvPr id="672" name="Google Shape;672;p10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73" name="Google Shape;673;p101"/>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674" name="Google Shape;674;p10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5" name="Google Shape;675;p10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76" name="Google Shape;676;p10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7" name="Google Shape;677;p10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678"/>
        <p:cNvGrpSpPr/>
        <p:nvPr/>
      </p:nvGrpSpPr>
      <p:grpSpPr>
        <a:xfrm>
          <a:off x="0" y="0"/>
          <a:ext cx="0" cy="0"/>
          <a:chOff x="0" y="0"/>
          <a:chExt cx="0" cy="0"/>
        </a:xfrm>
      </p:grpSpPr>
      <p:pic>
        <p:nvPicPr>
          <p:cNvPr id="679" name="Google Shape;679;p10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0" name="Google Shape;680;p102"/>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681" name="Google Shape;681;p10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2" name="Google Shape;682;p10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83" name="Google Shape;683;p10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84" name="Google Shape;684;p10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685"/>
        <p:cNvGrpSpPr/>
        <p:nvPr/>
      </p:nvGrpSpPr>
      <p:grpSpPr>
        <a:xfrm>
          <a:off x="0" y="0"/>
          <a:ext cx="0" cy="0"/>
          <a:chOff x="0" y="0"/>
          <a:chExt cx="0" cy="0"/>
        </a:xfrm>
      </p:grpSpPr>
      <p:pic>
        <p:nvPicPr>
          <p:cNvPr id="686" name="Google Shape;686;p10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7" name="Google Shape;687;p10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88" name="Google Shape;688;p10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9" name="Google Shape;689;p10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0" name="Google Shape;690;p10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1" name="Google Shape;691;p10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692"/>
        <p:cNvGrpSpPr/>
        <p:nvPr/>
      </p:nvGrpSpPr>
      <p:grpSpPr>
        <a:xfrm>
          <a:off x="0" y="0"/>
          <a:ext cx="0" cy="0"/>
          <a:chOff x="0" y="0"/>
          <a:chExt cx="0" cy="0"/>
        </a:xfrm>
      </p:grpSpPr>
      <p:pic>
        <p:nvPicPr>
          <p:cNvPr id="693" name="Google Shape;693;p10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94" name="Google Shape;694;p10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95" name="Google Shape;695;p10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96" name="Google Shape;696;p10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7" name="Google Shape;697;p10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8" name="Google Shape;698;p10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699"/>
        <p:cNvGrpSpPr/>
        <p:nvPr/>
      </p:nvGrpSpPr>
      <p:grpSpPr>
        <a:xfrm>
          <a:off x="0" y="0"/>
          <a:ext cx="0" cy="0"/>
          <a:chOff x="0" y="0"/>
          <a:chExt cx="0" cy="0"/>
        </a:xfrm>
      </p:grpSpPr>
      <p:pic>
        <p:nvPicPr>
          <p:cNvPr id="700" name="Google Shape;700;p10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1" name="Google Shape;701;p10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2" name="Google Shape;702;p10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03" name="Google Shape;703;p10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04" name="Google Shape;704;p10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05" name="Google Shape;705;p10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06"/>
        <p:cNvGrpSpPr/>
        <p:nvPr/>
      </p:nvGrpSpPr>
      <p:grpSpPr>
        <a:xfrm>
          <a:off x="0" y="0"/>
          <a:ext cx="0" cy="0"/>
          <a:chOff x="0" y="0"/>
          <a:chExt cx="0" cy="0"/>
        </a:xfrm>
      </p:grpSpPr>
      <p:pic>
        <p:nvPicPr>
          <p:cNvPr id="707" name="Google Shape;707;p10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8" name="Google Shape;708;p10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9" name="Google Shape;709;p106"/>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0" name="Google Shape;710;p106"/>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1" name="Google Shape;711;p106"/>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2" name="Google Shape;712;p10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61" Type="http://schemas.openxmlformats.org/officeDocument/2006/relationships/theme" Target="../theme/theme2.xml"/><Relationship Id="rId19" Type="http://schemas.openxmlformats.org/officeDocument/2006/relationships/slideLayout" Target="../slideLayouts/slideLayout4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10" Type="http://schemas.openxmlformats.org/officeDocument/2006/relationships/slideLayout" Target="../slideLayouts/slideLayout31.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7.xml"/><Relationship Id="rId21" Type="http://schemas.openxmlformats.org/officeDocument/2006/relationships/slideLayout" Target="../slideLayouts/slideLayout102.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63" Type="http://schemas.openxmlformats.org/officeDocument/2006/relationships/slideLayout" Target="../slideLayouts/slideLayout144.xml"/><Relationship Id="rId68" Type="http://schemas.openxmlformats.org/officeDocument/2006/relationships/slideLayout" Target="../slideLayouts/slideLayout149.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slideLayout" Target="../slideLayouts/slideLayout139.xml"/><Relationship Id="rId66" Type="http://schemas.openxmlformats.org/officeDocument/2006/relationships/slideLayout" Target="../slideLayouts/slideLayout147.xml"/><Relationship Id="rId5" Type="http://schemas.openxmlformats.org/officeDocument/2006/relationships/slideLayout" Target="../slideLayouts/slideLayout86.xml"/><Relationship Id="rId61" Type="http://schemas.openxmlformats.org/officeDocument/2006/relationships/slideLayout" Target="../slideLayouts/slideLayout142.xml"/><Relationship Id="rId19" Type="http://schemas.openxmlformats.org/officeDocument/2006/relationships/slideLayout" Target="../slideLayouts/slideLayout10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64" Type="http://schemas.openxmlformats.org/officeDocument/2006/relationships/slideLayout" Target="../slideLayouts/slideLayout145.xml"/><Relationship Id="rId69" Type="http://schemas.openxmlformats.org/officeDocument/2006/relationships/slideLayout" Target="../slideLayouts/slideLayout150.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59" Type="http://schemas.openxmlformats.org/officeDocument/2006/relationships/slideLayout" Target="../slideLayouts/slideLayout140.xml"/><Relationship Id="rId67" Type="http://schemas.openxmlformats.org/officeDocument/2006/relationships/slideLayout" Target="../slideLayouts/slideLayout148.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62" Type="http://schemas.openxmlformats.org/officeDocument/2006/relationships/slideLayout" Target="../slideLayouts/slideLayout143.xml"/><Relationship Id="rId70" Type="http://schemas.openxmlformats.org/officeDocument/2006/relationships/theme" Target="../theme/theme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10" Type="http://schemas.openxmlformats.org/officeDocument/2006/relationships/slideLayout" Target="../slideLayouts/slideLayout91.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60" Type="http://schemas.openxmlformats.org/officeDocument/2006/relationships/slideLayout" Target="../slideLayouts/slideLayout141.xml"/><Relationship Id="rId65" Type="http://schemas.openxmlformats.org/officeDocument/2006/relationships/slideLayout" Target="../slideLayouts/slideLayout14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9" Type="http://schemas.openxmlformats.org/officeDocument/2006/relationships/slideLayout" Target="../slideLayouts/slideLayout120.xml"/><Relationship Id="rId34" Type="http://schemas.openxmlformats.org/officeDocument/2006/relationships/slideLayout" Target="../slideLayouts/slideLayout115.xml"/><Relationship Id="rId50" Type="http://schemas.openxmlformats.org/officeDocument/2006/relationships/slideLayout" Target="../slideLayouts/slideLayout131.xml"/><Relationship Id="rId55"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8" r:id="rId18"/>
    <p:sldLayoutId id="2147483669" r:id="rId19"/>
    <p:sldLayoutId id="2147483670" r:id="rId20"/>
    <p:sldLayoutId id="2147483671"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575"/>
        <p:cNvGrpSpPr/>
        <p:nvPr/>
      </p:nvGrpSpPr>
      <p:grpSpPr>
        <a:xfrm>
          <a:off x="0" y="0"/>
          <a:ext cx="0" cy="0"/>
          <a:chOff x="0" y="0"/>
          <a:chExt cx="0" cy="0"/>
        </a:xfrm>
      </p:grpSpPr>
      <p:sp>
        <p:nvSpPr>
          <p:cNvPr id="576" name="Google Shape;576;p88"/>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577" name="Google Shape;577;p8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578" name="Google Shape;578;p88"/>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579" name="Google Shape;579;p88"/>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module_permissions.html"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hyperlink" Target="https://documentation.b2c.commercecloud.salesforce.com/DOC3/index.jsp?topic=%2Fcom.demandware.dochelp%2Fcontent%2Fb2c_commerce%2Ftopics%2Fpermissions%2Fb2c_using_web_dav_permissions.html" TargetMode="External"/><Relationship Id="rId4" Type="http://schemas.openxmlformats.org/officeDocument/2006/relationships/hyperlink" Target="https://documentation.b2c.commercecloud.salesforce.com/DOC3/index.jsp?topic=%2Fcom.demandware.dochelp%2Fcontent%2Fb2c_commerce%2Ftopics%2Fpermissions%2Fb2c_bm_functional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117.png"/><Relationship Id="rId5" Type="http://schemas.openxmlformats.org/officeDocument/2006/relationships/image" Target="../media/image111.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1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8" Type="http://schemas.openxmlformats.org/officeDocument/2006/relationships/hyperlink" Target="https://trailblazers.salesforce.com/_ui/core/chatter/groups/GroupProfilePage?g=0F93A000000Ty83" TargetMode="External"/><Relationship Id="rId3" Type="http://schemas.openxmlformats.org/officeDocument/2006/relationships/image" Target="../media/image2.png"/><Relationship Id="rId7"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2" Type="http://schemas.openxmlformats.org/officeDocument/2006/relationships/notesSlide" Target="../notesSlides/notesSlide23.xml"/><Relationship Id="rId1" Type="http://schemas.openxmlformats.org/officeDocument/2006/relationships/slideLayout" Target="../slideLayouts/slideLayout83.xml"/><Relationship Id="rId6"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5"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 Id="rId4"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www.sfdc.co/CCMFA" TargetMode="External"/><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en">
                <a:solidFill>
                  <a:srgbClr val="073763"/>
                </a:solidFill>
              </a:rPr>
              <a:t>Conducting A B2C Commerce User Audit</a:t>
            </a:r>
            <a:endParaRPr>
              <a:solidFill>
                <a:srgbClr val="073763"/>
              </a:solidFill>
            </a:endParaRPr>
          </a:p>
        </p:txBody>
      </p:sp>
      <p:sp>
        <p:nvSpPr>
          <p:cNvPr id="1084" name="Google Shape;1084;p158"/>
          <p:cNvSpPr txBox="1"/>
          <p:nvPr/>
        </p:nvSpPr>
        <p:spPr>
          <a:xfrm>
            <a:off x="1551350" y="555825"/>
            <a:ext cx="2024100"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73763"/>
                </a:solidFill>
                <a:latin typeface="Salesforce Sans"/>
                <a:ea typeface="Salesforce Sans"/>
                <a:cs typeface="Salesforce Sans"/>
                <a:sym typeface="Salesforce Sans"/>
              </a:rPr>
              <a:t>B2C Commerce Cloud</a:t>
            </a:r>
            <a:endParaRPr>
              <a:solidFill>
                <a:srgbClr val="073763"/>
              </a:solidFill>
              <a:latin typeface="Salesforce Sans"/>
              <a:ea typeface="Salesforce Sans"/>
              <a:cs typeface="Salesforce Sans"/>
              <a:sym typeface="Salesforce Sans"/>
            </a:endParaRP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t>12-January, 2021</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71"/>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600">
                <a:solidFill>
                  <a:srgbClr val="073763"/>
                </a:solidFill>
                <a:latin typeface="Salesforce Sans"/>
                <a:ea typeface="Salesforce Sans"/>
                <a:cs typeface="Salesforce Sans"/>
                <a:sym typeface="Salesforce Sans"/>
              </a:rPr>
              <a:t>Business Manager Permissions</a:t>
            </a:r>
            <a:endParaRPr sz="2600">
              <a:solidFill>
                <a:srgbClr val="073763"/>
              </a:solidFill>
              <a:latin typeface="Salesforce Sans"/>
              <a:ea typeface="Salesforce Sans"/>
              <a:cs typeface="Salesforce Sans"/>
              <a:sym typeface="Salesforce Sans"/>
            </a:endParaRPr>
          </a:p>
        </p:txBody>
      </p:sp>
      <p:sp>
        <p:nvSpPr>
          <p:cNvPr id="1239" name="Google Shape;1239;p171"/>
          <p:cNvSpPr txBox="1">
            <a:spLocks noGrp="1"/>
          </p:cNvSpPr>
          <p:nvPr>
            <p:ph type="body" idx="4294967295"/>
          </p:nvPr>
        </p:nvSpPr>
        <p:spPr>
          <a:xfrm>
            <a:off x="321625" y="617181"/>
            <a:ext cx="6216600" cy="273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73763"/>
                </a:solidFill>
                <a:latin typeface="Salesforce Sans"/>
                <a:ea typeface="Salesforce Sans"/>
                <a:cs typeface="Salesforce Sans"/>
                <a:sym typeface="Salesforce Sans"/>
              </a:rPr>
              <a:t>Controlling access to Business Manager Features</a:t>
            </a:r>
            <a:endParaRPr>
              <a:solidFill>
                <a:srgbClr val="073763"/>
              </a:solidFill>
              <a:latin typeface="Salesforce Sans"/>
              <a:ea typeface="Salesforce Sans"/>
              <a:cs typeface="Salesforce Sans"/>
              <a:sym typeface="Salesforce Sans"/>
            </a:endParaRPr>
          </a:p>
        </p:txBody>
      </p:sp>
      <p:sp>
        <p:nvSpPr>
          <p:cNvPr id="1240" name="Google Shape;1240;p171"/>
          <p:cNvSpPr txBox="1"/>
          <p:nvPr/>
        </p:nvSpPr>
        <p:spPr>
          <a:xfrm>
            <a:off x="321625" y="1020375"/>
            <a:ext cx="8285400" cy="3438000"/>
          </a:xfrm>
          <a:prstGeom prst="rect">
            <a:avLst/>
          </a:prstGeom>
          <a:noFill/>
          <a:ln>
            <a:noFill/>
          </a:ln>
        </p:spPr>
        <p:txBody>
          <a:bodyPr spcFirstLastPara="1" wrap="square" lIns="91425" tIns="91425" rIns="91425" bIns="91425" anchor="t" anchorCtr="0">
            <a:noAutofit/>
          </a:bodyPr>
          <a:lstStyle/>
          <a:p>
            <a:pPr marL="457200" lvl="0" indent="-317500" algn="l" rtl="0">
              <a:lnSpc>
                <a:spcPct val="150000"/>
              </a:lnSpc>
              <a:spcBef>
                <a:spcPts val="1200"/>
              </a:spcBef>
              <a:spcAft>
                <a:spcPts val="0"/>
              </a:spcAft>
              <a:buSzPts val="1400"/>
              <a:buChar char="★"/>
            </a:pPr>
            <a:r>
              <a:rPr lang="en" b="1" u="sng">
                <a:solidFill>
                  <a:srgbClr val="073763"/>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Module Permissions</a:t>
            </a:r>
            <a:r>
              <a:rPr lang="en">
                <a:latin typeface="Salesforce Sans"/>
                <a:ea typeface="Salesforce Sans"/>
                <a:cs typeface="Salesforce Sans"/>
                <a:sym typeface="Salesforce Sans"/>
              </a:rPr>
              <a:t> - </a:t>
            </a:r>
            <a:r>
              <a:rPr lang="en">
                <a:solidFill>
                  <a:srgbClr val="1C4587"/>
                </a:solidFill>
                <a:latin typeface="Salesforce Sans"/>
                <a:ea typeface="Salesforce Sans"/>
                <a:cs typeface="Salesforce Sans"/>
                <a:sym typeface="Salesforce Sans"/>
              </a:rPr>
              <a:t>Enable access to specific Business Manager modules</a:t>
            </a:r>
            <a:endParaRPr>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
                <a:solidFill>
                  <a:srgbClr val="1C4587"/>
                </a:solidFill>
                <a:latin typeface="Salesforce Sans"/>
                <a:ea typeface="Salesforce Sans"/>
                <a:cs typeface="Salesforce Sans"/>
                <a:sym typeface="Salesforce Sans"/>
              </a:rPr>
              <a:t>Read-only - users can view modules, but can't edit data</a:t>
            </a:r>
            <a:endParaRPr>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
                <a:solidFill>
                  <a:srgbClr val="1C4587"/>
                </a:solidFill>
                <a:latin typeface="Salesforce Sans"/>
                <a:ea typeface="Salesforce Sans"/>
                <a:cs typeface="Salesforce Sans"/>
                <a:sym typeface="Salesforce Sans"/>
              </a:rPr>
              <a:t>Write - users can view and edit modules</a:t>
            </a:r>
            <a:endParaRPr>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en" b="1" u="sng">
                <a:solidFill>
                  <a:srgbClr val="073763"/>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Functional Permissions</a:t>
            </a:r>
            <a:r>
              <a:rPr lang="en">
                <a:latin typeface="Salesforce Sans"/>
                <a:ea typeface="Salesforce Sans"/>
                <a:cs typeface="Salesforce Sans"/>
                <a:sym typeface="Salesforce Sans"/>
              </a:rPr>
              <a:t> - </a:t>
            </a:r>
            <a:r>
              <a:rPr lang="en">
                <a:solidFill>
                  <a:srgbClr val="1C4587"/>
                </a:solidFill>
                <a:latin typeface="Salesforce Sans"/>
                <a:ea typeface="Salesforce Sans"/>
                <a:cs typeface="Salesforce Sans"/>
                <a:sym typeface="Salesforce Sans"/>
              </a:rPr>
              <a:t>Enable access to perform specific functions</a:t>
            </a:r>
            <a:endParaRPr>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 i="1">
                <a:solidFill>
                  <a:srgbClr val="1C4587"/>
                </a:solidFill>
                <a:latin typeface="Salesforce Sans"/>
                <a:ea typeface="Salesforce Sans"/>
                <a:cs typeface="Salesforce Sans"/>
                <a:sym typeface="Salesforce Sans"/>
              </a:rPr>
              <a:t>Example:</a:t>
            </a:r>
            <a:r>
              <a:rPr lang="en">
                <a:solidFill>
                  <a:srgbClr val="1C4587"/>
                </a:solidFill>
                <a:latin typeface="Salesforce Sans"/>
                <a:ea typeface="Salesforce Sans"/>
                <a:cs typeface="Salesforce Sans"/>
                <a:sym typeface="Salesforce Sans"/>
              </a:rPr>
              <a:t> Agents who can log in on behalf of any customer need the functional permission </a:t>
            </a:r>
            <a:r>
              <a:rPr lang="en" i="1">
                <a:solidFill>
                  <a:srgbClr val="1C4587"/>
                </a:solidFill>
                <a:latin typeface="Salesforce Sans"/>
                <a:ea typeface="Salesforce Sans"/>
                <a:cs typeface="Salesforce Sans"/>
                <a:sym typeface="Salesforce Sans"/>
              </a:rPr>
              <a:t>Login_On_Behalf</a:t>
            </a:r>
            <a:r>
              <a:rPr lang="en">
                <a:solidFill>
                  <a:srgbClr val="1C4587"/>
                </a:solidFill>
                <a:latin typeface="Salesforce Sans"/>
                <a:ea typeface="Salesforce Sans"/>
                <a:cs typeface="Salesforce Sans"/>
                <a:sym typeface="Salesforce Sans"/>
              </a:rPr>
              <a:t>.</a:t>
            </a:r>
            <a:endParaRPr>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en" b="1" u="sng">
                <a:solidFill>
                  <a:srgbClr val="073763"/>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WebDAV Permissions</a:t>
            </a:r>
            <a:r>
              <a:rPr lang="en">
                <a:latin typeface="Salesforce Sans"/>
                <a:ea typeface="Salesforce Sans"/>
                <a:cs typeface="Salesforce Sans"/>
                <a:sym typeface="Salesforce Sans"/>
              </a:rPr>
              <a:t> - </a:t>
            </a:r>
            <a:r>
              <a:rPr lang="en">
                <a:solidFill>
                  <a:srgbClr val="1C4587"/>
                </a:solidFill>
                <a:latin typeface="Salesforce Sans"/>
                <a:ea typeface="Salesforce Sans"/>
                <a:cs typeface="Salesforce Sans"/>
                <a:sym typeface="Salesforce Sans"/>
              </a:rPr>
              <a:t>Enable access to the filesystem </a:t>
            </a:r>
            <a:endParaRPr>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
                <a:solidFill>
                  <a:srgbClr val="1C4587"/>
                </a:solidFill>
                <a:latin typeface="Salesforce Sans"/>
                <a:ea typeface="Salesforce Sans"/>
                <a:cs typeface="Salesforce Sans"/>
                <a:sym typeface="Salesforce Sans"/>
              </a:rPr>
              <a:t>Merchandiser roles may need access to libraries or catalogs to upload images.</a:t>
            </a:r>
            <a:endParaRPr>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
                <a:solidFill>
                  <a:srgbClr val="1C4587"/>
                </a:solidFill>
                <a:latin typeface="Salesforce Sans"/>
                <a:ea typeface="Salesforce Sans"/>
                <a:cs typeface="Salesforce Sans"/>
                <a:sym typeface="Salesforce Sans"/>
              </a:rPr>
              <a:t>Developer roles may need access to cartridges and logs to support their efforts.</a:t>
            </a:r>
            <a:endParaRPr>
              <a:solidFill>
                <a:srgbClr val="1C4587"/>
              </a:solidFill>
              <a:latin typeface="Salesforce Sans"/>
              <a:ea typeface="Salesforce Sans"/>
              <a:cs typeface="Salesforce Sans"/>
              <a:sym typeface="Salesforce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600" b="1">
                <a:solidFill>
                  <a:srgbClr val="073763"/>
                </a:solidFill>
                <a:latin typeface="Salesforce Sans"/>
                <a:ea typeface="Salesforce Sans"/>
                <a:cs typeface="Salesforce Sans"/>
                <a:sym typeface="Salesforce Sans"/>
              </a:rPr>
              <a:t>Understanding Your Permissions</a:t>
            </a:r>
            <a:endParaRPr sz="2600" b="1">
              <a:solidFill>
                <a:srgbClr val="073763"/>
              </a:solidFill>
              <a:latin typeface="Salesforce Sans"/>
              <a:ea typeface="Salesforce Sans"/>
              <a:cs typeface="Salesforce Sans"/>
              <a:sym typeface="Salesforce Sans"/>
            </a:endParaRPr>
          </a:p>
        </p:txBody>
      </p:sp>
      <p:sp>
        <p:nvSpPr>
          <p:cNvPr id="1246" name="Google Shape;1246;p172"/>
          <p:cNvSpPr txBox="1">
            <a:spLocks noGrp="1"/>
          </p:cNvSpPr>
          <p:nvPr>
            <p:ph type="body" idx="4294967295"/>
          </p:nvPr>
        </p:nvSpPr>
        <p:spPr>
          <a:xfrm>
            <a:off x="321625" y="660999"/>
            <a:ext cx="6216600" cy="30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700">
                <a:solidFill>
                  <a:srgbClr val="0B5394"/>
                </a:solidFill>
                <a:latin typeface="Salesforce Sans"/>
                <a:ea typeface="Salesforce Sans"/>
                <a:cs typeface="Salesforce Sans"/>
                <a:sym typeface="Salesforce Sans"/>
              </a:rPr>
              <a:t>How account takeovers impact storefront security</a:t>
            </a:r>
            <a:endParaRPr sz="1700">
              <a:solidFill>
                <a:srgbClr val="0B5394"/>
              </a:solidFill>
              <a:latin typeface="Salesforce Sans"/>
              <a:ea typeface="Salesforce Sans"/>
              <a:cs typeface="Salesforce Sans"/>
              <a:sym typeface="Salesforce Sans"/>
            </a:endParaRPr>
          </a:p>
        </p:txBody>
      </p:sp>
      <p:sp>
        <p:nvSpPr>
          <p:cNvPr id="1247" name="Google Shape;1247;p172"/>
          <p:cNvSpPr txBox="1"/>
          <p:nvPr/>
        </p:nvSpPr>
        <p:spPr>
          <a:xfrm>
            <a:off x="258200" y="1167900"/>
            <a:ext cx="8370600"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a:solidFill>
                  <a:srgbClr val="1C4587"/>
                </a:solidFill>
                <a:highlight>
                  <a:srgbClr val="FFFFFF"/>
                </a:highlight>
                <a:latin typeface="Salesforce Sans"/>
                <a:ea typeface="Salesforce Sans"/>
                <a:cs typeface="Salesforce Sans"/>
                <a:sym typeface="Salesforce Sans"/>
              </a:rPr>
              <a:t>Restrict the number of users with write permissions to specific modules within the platform, such as the following:</a:t>
            </a:r>
            <a:endParaRPr>
              <a:solidFill>
                <a:srgbClr val="1C4587"/>
              </a:solidFill>
              <a:latin typeface="Salesforce Sans"/>
              <a:ea typeface="Salesforce Sans"/>
              <a:cs typeface="Salesforce Sans"/>
              <a:sym typeface="Salesforce Sans"/>
            </a:endParaRPr>
          </a:p>
          <a:p>
            <a:pPr marL="285750" lvl="0" indent="-196850" algn="l" rtl="0">
              <a:lnSpc>
                <a:spcPct val="115000"/>
              </a:lnSpc>
              <a:spcBef>
                <a:spcPts val="120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Catalogs</a:t>
            </a:r>
            <a:r>
              <a:rPr lang="en" sz="1300">
                <a:solidFill>
                  <a:srgbClr val="1C4587"/>
                </a:solidFill>
                <a:latin typeface="Salesforce Sans"/>
                <a:ea typeface="Salesforce Sans"/>
                <a:cs typeface="Salesforce Sans"/>
                <a:sym typeface="Salesforce Sans"/>
              </a:rPr>
              <a:t>: Categories - Banners, URLs, Callout messages, long and short description</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Products</a:t>
            </a:r>
            <a:r>
              <a:rPr lang="en" sz="1300">
                <a:solidFill>
                  <a:srgbClr val="1C4587"/>
                </a:solidFill>
                <a:latin typeface="Salesforce Sans"/>
                <a:ea typeface="Salesforce Sans"/>
                <a:cs typeface="Salesforce Sans"/>
                <a:sym typeface="Salesforce Sans"/>
              </a:rPr>
              <a:t>: Long description, short description, tab description, tab details</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Recommendations</a:t>
            </a:r>
            <a:r>
              <a:rPr lang="en" sz="1300">
                <a:solidFill>
                  <a:srgbClr val="1C4587"/>
                </a:solidFill>
                <a:latin typeface="Salesforce Sans"/>
                <a:ea typeface="Salesforce Sans"/>
                <a:cs typeface="Salesforce Sans"/>
                <a:sym typeface="Salesforce Sans"/>
              </a:rPr>
              <a:t>: Callout messages, long description, short description</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Content</a:t>
            </a:r>
            <a:r>
              <a:rPr lang="en" sz="1300">
                <a:solidFill>
                  <a:srgbClr val="1C4587"/>
                </a:solidFill>
                <a:latin typeface="Salesforce Sans"/>
                <a:ea typeface="Salesforce Sans"/>
                <a:cs typeface="Salesforce Sans"/>
                <a:sym typeface="Salesforce Sans"/>
              </a:rPr>
              <a:t>: Body, Content Assets</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Content Slot Configurations</a:t>
            </a:r>
            <a:r>
              <a:rPr lang="en" sz="1300">
                <a:solidFill>
                  <a:srgbClr val="1C4587"/>
                </a:solidFill>
                <a:latin typeface="Salesforce Sans"/>
                <a:ea typeface="Salesforce Sans"/>
                <a:cs typeface="Salesforce Sans"/>
                <a:sym typeface="Salesforce Sans"/>
              </a:rPr>
              <a:t>: Body, Callout</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Promotions</a:t>
            </a:r>
            <a:r>
              <a:rPr lang="en" sz="1300">
                <a:solidFill>
                  <a:srgbClr val="1C4587"/>
                </a:solidFill>
                <a:latin typeface="Salesforce Sans"/>
                <a:ea typeface="Salesforce Sans"/>
                <a:cs typeface="Salesforce Sans"/>
                <a:sym typeface="Salesforce Sans"/>
              </a:rPr>
              <a:t>: Callout messages, description, details</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Payment Methods</a:t>
            </a:r>
            <a:r>
              <a:rPr lang="en" sz="1300">
                <a:solidFill>
                  <a:srgbClr val="1C4587"/>
                </a:solidFill>
                <a:latin typeface="Salesforce Sans"/>
                <a:ea typeface="Salesforce Sans"/>
                <a:cs typeface="Salesforce Sans"/>
                <a:sym typeface="Salesforce Sans"/>
              </a:rPr>
              <a:t>: Method Description, Credit Card Description</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Char char="●"/>
            </a:pPr>
            <a:r>
              <a:rPr lang="en" sz="1300" b="1">
                <a:solidFill>
                  <a:srgbClr val="1C4587"/>
                </a:solidFill>
                <a:latin typeface="Salesforce Sans"/>
                <a:ea typeface="Salesforce Sans"/>
                <a:cs typeface="Salesforce Sans"/>
                <a:sym typeface="Salesforce Sans"/>
              </a:rPr>
              <a:t>Store</a:t>
            </a:r>
            <a:r>
              <a:rPr lang="en" sz="1300">
                <a:solidFill>
                  <a:srgbClr val="1C4587"/>
                </a:solidFill>
                <a:latin typeface="Salesforce Sans"/>
                <a:ea typeface="Salesforce Sans"/>
                <a:cs typeface="Salesforce Sans"/>
                <a:sym typeface="Salesforce Sans"/>
              </a:rPr>
              <a:t>: Store events, store hours</a:t>
            </a:r>
            <a:endParaRPr sz="1300">
              <a:solidFill>
                <a:srgbClr val="1C4587"/>
              </a:solidFill>
              <a:latin typeface="Salesforce Sans"/>
              <a:ea typeface="Salesforce Sans"/>
              <a:cs typeface="Salesforce Sans"/>
              <a:sym typeface="Salesforce Sans"/>
            </a:endParaRPr>
          </a:p>
          <a:p>
            <a:pPr marL="285750" lvl="0" indent="-196850" algn="l" rtl="0">
              <a:lnSpc>
                <a:spcPct val="115000"/>
              </a:lnSpc>
              <a:spcBef>
                <a:spcPts val="0"/>
              </a:spcBef>
              <a:spcAft>
                <a:spcPts val="0"/>
              </a:spcAft>
              <a:buClr>
                <a:srgbClr val="1C4587"/>
              </a:buClr>
              <a:buSzPts val="1300"/>
              <a:buFont typeface="Salesforce Sans"/>
              <a:buChar char="●"/>
            </a:pPr>
            <a:r>
              <a:rPr lang="en" sz="1300" b="1">
                <a:solidFill>
                  <a:srgbClr val="1C4587"/>
                </a:solidFill>
                <a:latin typeface="Salesforce Sans"/>
                <a:ea typeface="Salesforce Sans"/>
                <a:cs typeface="Salesforce Sans"/>
                <a:sym typeface="Salesforce Sans"/>
              </a:rPr>
              <a:t>WebDAV</a:t>
            </a:r>
            <a:r>
              <a:rPr lang="en" sz="1300">
                <a:solidFill>
                  <a:srgbClr val="1C4587"/>
                </a:solidFill>
                <a:latin typeface="Salesforce Sans"/>
                <a:ea typeface="Salesforce Sans"/>
                <a:cs typeface="Salesforce Sans"/>
                <a:sym typeface="Salesforce Sans"/>
              </a:rPr>
              <a:t>: Write access to cartridges, catalogs, libraries</a:t>
            </a:r>
            <a:endParaRPr sz="1300">
              <a:solidFill>
                <a:srgbClr val="1C4587"/>
              </a:solidFill>
              <a:latin typeface="Salesforce Sans"/>
              <a:ea typeface="Salesforce Sans"/>
              <a:cs typeface="Salesforce Sans"/>
              <a:sym typeface="Salesforce Sans"/>
            </a:endParaRPr>
          </a:p>
          <a:p>
            <a:pPr marL="0" lvl="0" indent="0" algn="l" rtl="0">
              <a:lnSpc>
                <a:spcPct val="115000"/>
              </a:lnSpc>
              <a:spcBef>
                <a:spcPts val="1200"/>
              </a:spcBef>
              <a:spcAft>
                <a:spcPts val="1200"/>
              </a:spcAft>
              <a:buNone/>
            </a:pPr>
            <a:endParaRPr sz="1100">
              <a:solidFill>
                <a:srgbClr val="434343"/>
              </a:solidFill>
              <a:latin typeface="Salesforce Sans"/>
              <a:ea typeface="Salesforce Sans"/>
              <a:cs typeface="Salesforce Sans"/>
              <a:sym typeface="Salesforce Sans"/>
            </a:endParaRPr>
          </a:p>
        </p:txBody>
      </p:sp>
      <p:sp>
        <p:nvSpPr>
          <p:cNvPr id="1248" name="Google Shape;1248;p172"/>
          <p:cNvSpPr/>
          <p:nvPr/>
        </p:nvSpPr>
        <p:spPr>
          <a:xfrm>
            <a:off x="7023250" y="2096650"/>
            <a:ext cx="1518300"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ADMIN ACCESS FOR ALL</a:t>
            </a:r>
            <a:endParaRPr b="1">
              <a:solidFill>
                <a:srgbClr val="666666"/>
              </a:solidFill>
            </a:endParaRP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2600">
                <a:solidFill>
                  <a:srgbClr val="073763"/>
                </a:solidFill>
                <a:latin typeface="Salesforce Sans"/>
                <a:ea typeface="Salesforce Sans"/>
                <a:cs typeface="Salesforce Sans"/>
                <a:sym typeface="Salesforce Sans"/>
              </a:rPr>
              <a:t>Business Manager Roles</a:t>
            </a:r>
            <a:endParaRPr sz="2600">
              <a:solidFill>
                <a:srgbClr val="073763"/>
              </a:solidFill>
              <a:latin typeface="Salesforce Sans"/>
              <a:ea typeface="Salesforce Sans"/>
              <a:cs typeface="Salesforce Sans"/>
              <a:sym typeface="Salesforce Sans"/>
            </a:endParaRP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solidFill>
                  <a:srgbClr val="0B5394"/>
                </a:solidFill>
              </a:rPr>
              <a:t>Grouping permissions by feature or function</a:t>
            </a:r>
            <a:endParaRPr>
              <a:solidFill>
                <a:srgbClr val="0B5394"/>
              </a:solidFill>
            </a:endParaRP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180475" y="109657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en" sz="1600" b="1" i="1">
                <a:solidFill>
                  <a:srgbClr val="1C4587"/>
                </a:solidFill>
                <a:latin typeface="Salesforce Sans"/>
                <a:ea typeface="Salesforce Sans"/>
                <a:cs typeface="Salesforce Sans"/>
                <a:sym typeface="Salesforce Sans"/>
              </a:rPr>
              <a:t>A role is a named group of permissions</a:t>
            </a:r>
            <a:endParaRPr sz="1600" b="1" i="1">
              <a:solidFill>
                <a:srgbClr val="1C4587"/>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b="1">
                <a:solidFill>
                  <a:srgbClr val="434343"/>
                </a:solidFill>
                <a:latin typeface="Salesforce Sans"/>
                <a:ea typeface="Salesforce Sans"/>
                <a:cs typeface="Salesforce Sans"/>
                <a:sym typeface="Salesforce Sans"/>
              </a:rPr>
              <a:t>Examples of business function-based roles:</a:t>
            </a:r>
            <a:endParaRPr b="1">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Merchandiser</a:t>
            </a:r>
            <a:endParaRPr>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SEO Analyst</a:t>
            </a:r>
            <a:endParaRPr>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Marketer</a:t>
            </a:r>
            <a:endParaRPr>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endParaRPr b="1">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b="1">
                <a:solidFill>
                  <a:srgbClr val="434343"/>
                </a:solidFill>
                <a:latin typeface="Salesforce Sans"/>
                <a:ea typeface="Salesforce Sans"/>
                <a:cs typeface="Salesforce Sans"/>
                <a:sym typeface="Salesforce Sans"/>
              </a:rPr>
              <a:t>Examples of feature-based roles:</a:t>
            </a:r>
            <a:endParaRPr b="1">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Content Slots &amp; Assets</a:t>
            </a:r>
            <a:endParaRPr>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Catalogs &amp; Products </a:t>
            </a:r>
            <a:endParaRPr>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n">
                <a:solidFill>
                  <a:srgbClr val="434343"/>
                </a:solidFill>
                <a:latin typeface="Salesforce Sans"/>
                <a:ea typeface="Salesforce Sans"/>
                <a:cs typeface="Salesforce Sans"/>
                <a:sym typeface="Salesforce Sans"/>
              </a:rPr>
              <a:t>Campaigns &amp; Promotions</a:t>
            </a:r>
            <a:endParaRPr>
              <a:solidFill>
                <a:srgbClr val="434343"/>
              </a:solidFill>
              <a:latin typeface="Salesforce Sans"/>
              <a:ea typeface="Salesforce Sans"/>
              <a:cs typeface="Salesforce Sans"/>
              <a:sym typeface="Salesforce Sans"/>
            </a:endParaRPr>
          </a:p>
          <a:p>
            <a:pPr marL="0" lvl="0" indent="0" algn="l" rtl="0">
              <a:spcBef>
                <a:spcPts val="60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en" b="1">
                <a:solidFill>
                  <a:srgbClr val="205CA0"/>
                </a:solidFill>
                <a:latin typeface="Salesforce Sans"/>
                <a:ea typeface="Salesforce Sans"/>
                <a:cs typeface="Salesforce Sans"/>
                <a:sym typeface="Salesforce Sans"/>
              </a:rPr>
              <a:t>Default Role or the Role of Least Privilege</a:t>
            </a:r>
            <a:endParaRPr sz="1800" b="1">
              <a:solidFill>
                <a:srgbClr val="205CA0"/>
              </a:solidFill>
              <a:latin typeface="Salesforce Sans"/>
              <a:ea typeface="Salesforce Sans"/>
              <a:cs typeface="Salesforce Sans"/>
              <a:sym typeface="Salesforce Sans"/>
            </a:endParaRP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600">
                <a:solidFill>
                  <a:srgbClr val="0B5394"/>
                </a:solidFill>
                <a:latin typeface="Salesforce Sans"/>
                <a:ea typeface="Salesforce Sans"/>
                <a:cs typeface="Salesforce Sans"/>
                <a:sym typeface="Salesforce Sans"/>
              </a:rPr>
              <a:t>Your Business Manager “Default Role” and Least Privilege</a:t>
            </a:r>
            <a:endParaRPr>
              <a:solidFill>
                <a:srgbClr val="0B5394"/>
              </a:solidFill>
              <a:latin typeface="Salesforce Sans"/>
              <a:ea typeface="Salesforce Sans"/>
              <a:cs typeface="Salesforce Sans"/>
              <a:sym typeface="Salesforce Sans"/>
            </a:endParaRPr>
          </a:p>
        </p:txBody>
      </p:sp>
      <p:sp>
        <p:nvSpPr>
          <p:cNvPr id="1267" name="Google Shape;1267;p174"/>
          <p:cNvSpPr txBox="1"/>
          <p:nvPr/>
        </p:nvSpPr>
        <p:spPr>
          <a:xfrm>
            <a:off x="171000" y="1390000"/>
            <a:ext cx="4498500"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800">
                <a:solidFill>
                  <a:schemeClr val="dk1"/>
                </a:solidFill>
                <a:latin typeface="Salesforce Sans"/>
                <a:ea typeface="Salesforce Sans"/>
                <a:cs typeface="Salesforce Sans"/>
                <a:sym typeface="Salesforce Sans"/>
              </a:rPr>
              <a:t>Creating a new User? </a:t>
            </a:r>
            <a:endParaRPr sz="1800">
              <a:solidFill>
                <a:schemeClr val="dk1"/>
              </a:solidFill>
              <a:latin typeface="Salesforce Sans"/>
              <a:ea typeface="Salesforce Sans"/>
              <a:cs typeface="Salesforce Sans"/>
              <a:sym typeface="Salesforce Sans"/>
            </a:endParaRPr>
          </a:p>
          <a:p>
            <a:pPr marL="457200" lvl="0" indent="-342900" algn="l" rtl="0">
              <a:lnSpc>
                <a:spcPct val="150000"/>
              </a:lnSpc>
              <a:spcBef>
                <a:spcPts val="0"/>
              </a:spcBef>
              <a:spcAft>
                <a:spcPts val="0"/>
              </a:spcAft>
              <a:buClr>
                <a:schemeClr val="dk1"/>
              </a:buClr>
              <a:buSzPts val="1800"/>
              <a:buFont typeface="Salesforce Sans"/>
              <a:buAutoNum type="arabicPeriod"/>
            </a:pPr>
            <a:r>
              <a:rPr lang="en" sz="1800">
                <a:solidFill>
                  <a:schemeClr val="dk1"/>
                </a:solidFill>
                <a:latin typeface="Salesforce Sans"/>
                <a:ea typeface="Salesforce Sans"/>
                <a:cs typeface="Salesforce Sans"/>
                <a:sym typeface="Salesforce Sans"/>
              </a:rPr>
              <a:t>Admin creates in Account Manager</a:t>
            </a:r>
            <a:endParaRPr sz="1800">
              <a:solidFill>
                <a:schemeClr val="dk1"/>
              </a:solidFill>
              <a:latin typeface="Salesforce Sans"/>
              <a:ea typeface="Salesforce Sans"/>
              <a:cs typeface="Salesforce Sans"/>
              <a:sym typeface="Salesforce Sans"/>
            </a:endParaRPr>
          </a:p>
          <a:p>
            <a:pPr marL="457200" lvl="0" indent="-342900" algn="l" rtl="0">
              <a:lnSpc>
                <a:spcPct val="150000"/>
              </a:lnSpc>
              <a:spcBef>
                <a:spcPts val="0"/>
              </a:spcBef>
              <a:spcAft>
                <a:spcPts val="0"/>
              </a:spcAft>
              <a:buClr>
                <a:schemeClr val="dk1"/>
              </a:buClr>
              <a:buSzPts val="1800"/>
              <a:buFont typeface="Salesforce Sans"/>
              <a:buAutoNum type="arabicPeriod"/>
            </a:pPr>
            <a:r>
              <a:rPr lang="en" sz="1800">
                <a:solidFill>
                  <a:schemeClr val="dk1"/>
                </a:solidFill>
                <a:latin typeface="Salesforce Sans"/>
                <a:ea typeface="Salesforce Sans"/>
                <a:cs typeface="Salesforce Sans"/>
                <a:sym typeface="Salesforce Sans"/>
              </a:rPr>
              <a:t>User logs in and a Business Manager account is auto-generated</a:t>
            </a:r>
            <a:endParaRPr sz="1800">
              <a:solidFill>
                <a:schemeClr val="dk1"/>
              </a:solidFill>
              <a:latin typeface="Salesforce Sans"/>
              <a:ea typeface="Salesforce Sans"/>
              <a:cs typeface="Salesforce Sans"/>
              <a:sym typeface="Salesforce Sans"/>
            </a:endParaRPr>
          </a:p>
          <a:p>
            <a:pPr marL="457200" lvl="0" indent="-342900" algn="l" rtl="0">
              <a:lnSpc>
                <a:spcPct val="150000"/>
              </a:lnSpc>
              <a:spcBef>
                <a:spcPts val="0"/>
              </a:spcBef>
              <a:spcAft>
                <a:spcPts val="0"/>
              </a:spcAft>
              <a:buClr>
                <a:schemeClr val="dk1"/>
              </a:buClr>
              <a:buSzPts val="1800"/>
              <a:buFont typeface="Salesforce Sans"/>
              <a:buAutoNum type="arabicPeriod"/>
            </a:pPr>
            <a:r>
              <a:rPr lang="en" sz="1800">
                <a:solidFill>
                  <a:schemeClr val="dk1"/>
                </a:solidFill>
                <a:latin typeface="Salesforce Sans"/>
                <a:ea typeface="Salesforce Sans"/>
                <a:cs typeface="Salesforce Sans"/>
                <a:sym typeface="Salesforce Sans"/>
              </a:rPr>
              <a:t>Default role will be assigned</a:t>
            </a:r>
            <a:endParaRPr sz="1800">
              <a:solidFill>
                <a:schemeClr val="dk1"/>
              </a:solidFill>
              <a:latin typeface="Salesforce Sans"/>
              <a:ea typeface="Salesforce Sans"/>
              <a:cs typeface="Salesforce Sans"/>
              <a:sym typeface="Salesforce Sans"/>
            </a:endParaRPr>
          </a:p>
          <a:p>
            <a:pPr marL="457200" lvl="0" indent="-342900" algn="l" rtl="0">
              <a:lnSpc>
                <a:spcPct val="100000"/>
              </a:lnSpc>
              <a:spcBef>
                <a:spcPts val="0"/>
              </a:spcBef>
              <a:spcAft>
                <a:spcPts val="0"/>
              </a:spcAft>
              <a:buClr>
                <a:schemeClr val="dk1"/>
              </a:buClr>
              <a:buSzPts val="1800"/>
              <a:buFont typeface="Salesforce Sans"/>
              <a:buAutoNum type="arabicPeriod"/>
            </a:pPr>
            <a:r>
              <a:rPr lang="en" sz="1800">
                <a:solidFill>
                  <a:schemeClr val="dk1"/>
                </a:solidFill>
                <a:latin typeface="Salesforce Sans"/>
                <a:ea typeface="Salesforce Sans"/>
                <a:cs typeface="Salesforce Sans"/>
                <a:sym typeface="Salesforce Sans"/>
              </a:rPr>
              <a:t>Admin can manually assign an additional role as needed</a:t>
            </a:r>
            <a:endParaRPr sz="1800">
              <a:solidFill>
                <a:schemeClr val="dk1"/>
              </a:solidFill>
              <a:latin typeface="Salesforce Sans"/>
              <a:ea typeface="Salesforce Sans"/>
              <a:cs typeface="Salesforce Sans"/>
              <a:sym typeface="Salesforce Sans"/>
            </a:endParaRP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2400">
                <a:solidFill>
                  <a:srgbClr val="FFFFFF"/>
                </a:solidFill>
                <a:latin typeface="Permanent Marker"/>
                <a:ea typeface="Permanent Marker"/>
                <a:cs typeface="Permanent Marker"/>
                <a:sym typeface="Permanent Marker"/>
              </a:rPr>
              <a:t>Least Privilege</a:t>
            </a:r>
            <a:endParaRPr sz="2400">
              <a:solidFill>
                <a:srgbClr val="FFFFFF"/>
              </a:solidFill>
              <a:latin typeface="Permanent Marker"/>
              <a:ea typeface="Permanent Marker"/>
              <a:cs typeface="Permanent Marker"/>
              <a:sym typeface="Permanent Marker"/>
            </a:endParaRPr>
          </a:p>
        </p:txBody>
      </p:sp>
      <p:sp>
        <p:nvSpPr>
          <p:cNvPr id="1270" name="Google Shape;1270;p174"/>
          <p:cNvSpPr txBox="1"/>
          <p:nvPr/>
        </p:nvSpPr>
        <p:spPr>
          <a:xfrm>
            <a:off x="5361000" y="1455725"/>
            <a:ext cx="3249900"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2400">
                <a:solidFill>
                  <a:srgbClr val="FFFFFF"/>
                </a:solidFill>
                <a:latin typeface="Permanent Marker"/>
                <a:ea typeface="Permanent Marker"/>
                <a:cs typeface="Permanent Marker"/>
                <a:sym typeface="Permanent Marker"/>
              </a:rPr>
              <a:t>Business Manager Default Role</a:t>
            </a:r>
            <a:endParaRPr sz="2400">
              <a:solidFill>
                <a:srgbClr val="FFFFFF"/>
              </a:solidFill>
              <a:latin typeface="Permanent Marker"/>
              <a:ea typeface="Permanent Marker"/>
              <a:cs typeface="Permanent Marker"/>
              <a:sym typeface="Permanent Marke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 b="1">
                <a:solidFill>
                  <a:srgbClr val="205CA0"/>
                </a:solidFill>
                <a:latin typeface="Salesforce Sans"/>
                <a:ea typeface="Salesforce Sans"/>
                <a:cs typeface="Salesforce Sans"/>
                <a:sym typeface="Salesforce Sans"/>
              </a:rPr>
              <a:t>Your Commerce Cloud Realm(s)</a:t>
            </a:r>
            <a:endParaRPr>
              <a:solidFill>
                <a:srgbClr val="0B5394"/>
              </a:solidFill>
            </a:endParaRP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05CA0"/>
                </a:solidFill>
              </a:rPr>
              <a:t>Where to focus your audit</a:t>
            </a:r>
            <a:endParaRPr>
              <a:solidFill>
                <a:srgbClr val="205CA0"/>
              </a:solidFill>
            </a:endParaRPr>
          </a:p>
          <a:p>
            <a:pPr marL="0" lvl="0" indent="0" algn="l" rtl="0">
              <a:spcBef>
                <a:spcPts val="1600"/>
              </a:spcBef>
              <a:spcAft>
                <a:spcPts val="1600"/>
              </a:spcAft>
              <a:buNone/>
            </a:pPr>
            <a:endParaRPr>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a:solidFill>
                  <a:srgbClr val="434343"/>
                </a:solidFill>
                <a:latin typeface="Salesforce Sans"/>
                <a:ea typeface="Salesforce Sans"/>
                <a:cs typeface="Salesforce Sans"/>
                <a:sym typeface="Salesforce Sans"/>
              </a:rPr>
              <a:t>Meet Marie - She is the VP of  Marketing</a:t>
            </a:r>
            <a:endParaRPr sz="1700">
              <a:solidFill>
                <a:srgbClr val="434343"/>
              </a:solidFill>
              <a:latin typeface="Salesforce Sans"/>
              <a:ea typeface="Salesforce Sans"/>
              <a:cs typeface="Salesforce Sans"/>
              <a:sym typeface="Salesforce Sans"/>
            </a:endParaRP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nvGraphicFramePr>
        <p:xfrm>
          <a:off x="322500" y="2250850"/>
          <a:ext cx="5535300" cy="256012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300" b="1">
                          <a:solidFill>
                            <a:srgbClr val="434343"/>
                          </a:solidFill>
                          <a:latin typeface="Salesforce Sans"/>
                          <a:ea typeface="Salesforce Sans"/>
                          <a:cs typeface="Salesforce Sans"/>
                          <a:sym typeface="Salesforce Sans"/>
                        </a:rPr>
                        <a:t>Business Manager Permissions</a:t>
                      </a:r>
                      <a:endParaRPr sz="1300" b="1">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r>
                        <a:rPr lang="en" sz="1300" b="1">
                          <a:solidFill>
                            <a:srgbClr val="434343"/>
                          </a:solidFill>
                          <a:latin typeface="Salesforce Sans"/>
                          <a:ea typeface="Salesforce Sans"/>
                          <a:cs typeface="Salesforce Sans"/>
                          <a:sym typeface="Salesforce Sans"/>
                        </a:rPr>
                        <a:t>READ ONLY</a:t>
                      </a:r>
                      <a:endParaRPr sz="1300" b="1">
                        <a:solidFill>
                          <a:srgbClr val="434343"/>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n" sz="1300" b="1">
                          <a:solidFill>
                            <a:srgbClr val="434343"/>
                          </a:solidFill>
                          <a:latin typeface="Salesforce Sans"/>
                          <a:ea typeface="Salesforce Sans"/>
                          <a:cs typeface="Salesforce Sans"/>
                          <a:sym typeface="Salesforce Sans"/>
                        </a:rPr>
                        <a:t>Functional Permissions</a:t>
                      </a:r>
                      <a:endParaRPr sz="1300" b="1">
                        <a:solidFill>
                          <a:srgbClr val="434343"/>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Products</a:t>
                      </a: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n">
                          <a:solidFill>
                            <a:srgbClr val="666666"/>
                          </a:solidFill>
                          <a:latin typeface="Salesforce Sans"/>
                          <a:ea typeface="Salesforce Sans"/>
                          <a:cs typeface="Salesforce Sans"/>
                          <a:sym typeface="Salesforce Sans"/>
                        </a:rPr>
                        <a:t>No permissions assigned</a:t>
                      </a: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Content </a:t>
                      </a: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Inventory</a:t>
                      </a: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Pricebooks</a:t>
                      </a: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Online Marketing</a:t>
                      </a: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 b="1">
                <a:solidFill>
                  <a:srgbClr val="205CA0"/>
                </a:solidFill>
                <a:latin typeface="Salesforce Sans"/>
                <a:ea typeface="Salesforce Sans"/>
                <a:cs typeface="Salesforce Sans"/>
                <a:sym typeface="Salesforce Sans"/>
              </a:rPr>
              <a:t>Business Manager Users</a:t>
            </a:r>
            <a:endParaRP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05CA0"/>
                </a:solidFill>
              </a:rPr>
              <a:t>Example Permissions and Roles</a:t>
            </a:r>
            <a:endParaRPr>
              <a:solidFill>
                <a:srgbClr val="205CA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a:solidFill>
                  <a:srgbClr val="434343"/>
                </a:solidFill>
                <a:latin typeface="Salesforce Sans"/>
                <a:ea typeface="Salesforce Sans"/>
                <a:cs typeface="Salesforce Sans"/>
                <a:sym typeface="Salesforce Sans"/>
              </a:rPr>
              <a:t>Meet James  - He is a Digital Merchandiser </a:t>
            </a:r>
            <a:endParaRPr sz="1700">
              <a:solidFill>
                <a:srgbClr val="434343"/>
              </a:solidFill>
              <a:latin typeface="Salesforce Sans"/>
              <a:ea typeface="Salesforce Sans"/>
              <a:cs typeface="Salesforce Sans"/>
              <a:sym typeface="Salesforce Sans"/>
            </a:endParaRP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nvGraphicFramePr>
        <p:xfrm>
          <a:off x="322500" y="1717450"/>
          <a:ext cx="5535300" cy="291069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300" b="1">
                          <a:solidFill>
                            <a:srgbClr val="434343"/>
                          </a:solidFill>
                        </a:rPr>
                        <a:t>Business Manager Permissions</a:t>
                      </a:r>
                      <a:endParaRPr sz="1300" b="1">
                        <a:solidFill>
                          <a:srgbClr val="434343"/>
                        </a:solidFill>
                      </a:endParaRPr>
                    </a:p>
                    <a:p>
                      <a:pPr marL="0" lvl="0" indent="0" algn="ctr" rtl="0">
                        <a:spcBef>
                          <a:spcPts val="0"/>
                        </a:spcBef>
                        <a:spcAft>
                          <a:spcPts val="0"/>
                        </a:spcAft>
                        <a:buNone/>
                      </a:pPr>
                      <a:r>
                        <a:rPr lang="en" sz="1300" b="1">
                          <a:solidFill>
                            <a:srgbClr val="434343"/>
                          </a:solidFill>
                        </a:rPr>
                        <a:t>READ/WRITE</a:t>
                      </a:r>
                      <a:endParaRPr sz="1300" b="1">
                        <a:solidFill>
                          <a:srgbClr val="434343"/>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n" sz="1300" b="1">
                          <a:solidFill>
                            <a:srgbClr val="434343"/>
                          </a:solidFill>
                        </a:rPr>
                        <a:t>Functional Permissions</a:t>
                      </a:r>
                      <a:endParaRPr sz="1300" b="1">
                        <a:solidFill>
                          <a:srgbClr val="434343"/>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Products &amp; Catalog </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Manage_Site_Catalog</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Content </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Manage_Site_Pricebooks</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Search</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Manage_Site_Inventory</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Online Marketing</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Ordering</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en" sz="1300">
                          <a:solidFill>
                            <a:srgbClr val="666666"/>
                          </a:solidFill>
                          <a:latin typeface="Salesforce Sans"/>
                          <a:ea typeface="Salesforce Sans"/>
                          <a:cs typeface="Salesforce Sans"/>
                          <a:sym typeface="Salesforce Sans"/>
                        </a:rPr>
                        <a:t>Analytics</a:t>
                      </a: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 b="1">
                <a:solidFill>
                  <a:srgbClr val="205CA0"/>
                </a:solidFill>
                <a:latin typeface="Salesforce Sans"/>
                <a:ea typeface="Salesforce Sans"/>
                <a:cs typeface="Salesforce Sans"/>
                <a:sym typeface="Salesforce Sans"/>
              </a:rPr>
              <a:t>Business Manager Users</a:t>
            </a:r>
            <a:endParaRP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05CA0"/>
                </a:solidFill>
              </a:rPr>
              <a:t>Example Permissions and Roles</a:t>
            </a:r>
            <a:endParaRPr>
              <a:solidFill>
                <a:srgbClr val="205CA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8057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a:solidFill>
                  <a:srgbClr val="434343"/>
                </a:solidFill>
                <a:latin typeface="Salesforce Sans"/>
                <a:ea typeface="Salesforce Sans"/>
                <a:cs typeface="Salesforce Sans"/>
                <a:sym typeface="Salesforce Sans"/>
              </a:rPr>
              <a:t>Meet Kate - She’s a developer</a:t>
            </a:r>
            <a:endParaRPr sz="1700">
              <a:solidFill>
                <a:srgbClr val="434343"/>
              </a:solidFill>
              <a:latin typeface="Salesforce Sans"/>
              <a:ea typeface="Salesforce Sans"/>
              <a:cs typeface="Salesforce Sans"/>
              <a:sym typeface="Salesforce Sans"/>
            </a:endParaRP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nvGraphicFramePr>
        <p:xfrm>
          <a:off x="322500" y="1717450"/>
          <a:ext cx="5535300" cy="295635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300" b="1">
                          <a:solidFill>
                            <a:srgbClr val="434343"/>
                          </a:solidFill>
                        </a:rPr>
                        <a:t>Business Manager Permissions</a:t>
                      </a:r>
                      <a:endParaRPr sz="1300" b="1">
                        <a:solidFill>
                          <a:srgbClr val="434343"/>
                        </a:solidFill>
                      </a:endParaRPr>
                    </a:p>
                    <a:p>
                      <a:pPr marL="0" lvl="0" indent="0" algn="ctr" rtl="0">
                        <a:spcBef>
                          <a:spcPts val="0"/>
                        </a:spcBef>
                        <a:spcAft>
                          <a:spcPts val="0"/>
                        </a:spcAft>
                        <a:buNone/>
                      </a:pPr>
                      <a:r>
                        <a:rPr lang="en" sz="1300" b="1">
                          <a:solidFill>
                            <a:srgbClr val="434343"/>
                          </a:solidFill>
                        </a:rPr>
                        <a:t>READ/WRITE</a:t>
                      </a:r>
                      <a:endParaRPr sz="1300" b="1">
                        <a:solidFill>
                          <a:srgbClr val="434343"/>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n" sz="1300" b="1">
                          <a:solidFill>
                            <a:srgbClr val="434343"/>
                          </a:solidFill>
                        </a:rPr>
                        <a:t>Functional Permissions</a:t>
                      </a:r>
                      <a:endParaRPr sz="1300" b="1">
                        <a:solidFill>
                          <a:srgbClr val="434343"/>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a:solidFill>
                            <a:srgbClr val="666666"/>
                          </a:solidFill>
                        </a:rPr>
                        <a:t>ALL Site Development Modules</a:t>
                      </a: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n">
                          <a:solidFill>
                            <a:srgbClr val="666666"/>
                          </a:solidFill>
                        </a:rPr>
                        <a:t>No permissions assigned</a:t>
                      </a: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a:solidFill>
                            <a:srgbClr val="666666"/>
                          </a:solidFill>
                        </a:rPr>
                        <a:t>Operations: Custom Log Settings</a:t>
                      </a: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a:solidFill>
                            <a:srgbClr val="666666"/>
                          </a:solidFill>
                        </a:rPr>
                        <a:t>Code Profiler</a:t>
                      </a: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 b="1">
                <a:solidFill>
                  <a:srgbClr val="205CA0"/>
                </a:solidFill>
                <a:latin typeface="Salesforce Sans"/>
                <a:ea typeface="Salesforce Sans"/>
                <a:cs typeface="Salesforce Sans"/>
                <a:sym typeface="Salesforce Sans"/>
              </a:rPr>
              <a:t>Business Manager Users</a:t>
            </a:r>
            <a:endParaRP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05CA0"/>
                </a:solidFill>
              </a:rPr>
              <a:t>Example Permissions and Roles</a:t>
            </a:r>
            <a:endParaRPr>
              <a:solidFill>
                <a:srgbClr val="205CA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How do I validate who has what?</a:t>
            </a:r>
            <a:endParaRP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Auditing Existing Permissions</a:t>
            </a:r>
            <a:endParaRP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Salesforce Sans"/>
                <a:ea typeface="Salesforce Sans"/>
                <a:cs typeface="Salesforce Sans"/>
                <a:sym typeface="Salesforce Sans"/>
              </a:rPr>
              <a:t>You can:</a:t>
            </a: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n" sz="1800">
                <a:solidFill>
                  <a:schemeClr val="dk1"/>
                </a:solidFill>
                <a:latin typeface="Salesforce Sans"/>
                <a:ea typeface="Salesforce Sans"/>
                <a:cs typeface="Salesforce Sans"/>
                <a:sym typeface="Salesforce Sans"/>
              </a:rPr>
              <a:t>Find all roles with specific permissions</a:t>
            </a: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n" sz="1800">
                <a:solidFill>
                  <a:schemeClr val="dk1"/>
                </a:solidFill>
                <a:latin typeface="Salesforce Sans"/>
                <a:ea typeface="Salesforce Sans"/>
                <a:cs typeface="Salesforce Sans"/>
                <a:sym typeface="Salesforce Sans"/>
              </a:rPr>
              <a:t>Or</a:t>
            </a: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n" sz="1800">
                <a:solidFill>
                  <a:schemeClr val="dk1"/>
                </a:solidFill>
                <a:latin typeface="Salesforce Sans"/>
                <a:ea typeface="Salesforce Sans"/>
                <a:cs typeface="Salesforce Sans"/>
                <a:sym typeface="Salesforce Sans"/>
              </a:rPr>
              <a:t>Review your roles and the permissions assigned.</a:t>
            </a: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a:solidFill>
                <a:schemeClr val="dk1"/>
              </a:solidFill>
              <a:latin typeface="Salesforce Sans"/>
              <a:ea typeface="Salesforce Sans"/>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248875" y="15114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073763"/>
                </a:solidFill>
              </a:rPr>
              <a:t>Select A Permission</a:t>
            </a:r>
            <a:endParaRPr sz="1100" b="1">
              <a:solidFill>
                <a:srgbClr val="073763"/>
              </a:solidFill>
            </a:endParaRP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248875" y="25020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073763"/>
                </a:solidFill>
              </a:rPr>
              <a:t>Who has it?</a:t>
            </a:r>
            <a:endParaRPr sz="1100" b="1">
              <a:solidFill>
                <a:srgbClr val="073763"/>
              </a:solidFill>
            </a:endParaRP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847375" y="2763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073763"/>
                </a:solidFill>
              </a:rPr>
              <a:t>What is their role?</a:t>
            </a:r>
            <a:endParaRPr sz="1100" b="1">
              <a:solidFill>
                <a:srgbClr val="073763"/>
              </a:solidFill>
            </a:endParaRPr>
          </a:p>
        </p:txBody>
      </p:sp>
      <p:sp>
        <p:nvSpPr>
          <p:cNvPr id="1334" name="Google Shape;1334;p180"/>
          <p:cNvSpPr txBox="1"/>
          <p:nvPr/>
        </p:nvSpPr>
        <p:spPr>
          <a:xfrm>
            <a:off x="7847375" y="2082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073763"/>
                </a:solidFill>
              </a:rPr>
              <a:t>Read or Write?</a:t>
            </a:r>
            <a:endParaRPr sz="1100" b="1">
              <a:solidFill>
                <a:srgbClr val="073763"/>
              </a:solidFill>
            </a:endParaRPr>
          </a:p>
        </p:txBody>
      </p:sp>
      <p:cxnSp>
        <p:nvCxnSpPr>
          <p:cNvPr id="1335" name="Google Shape;1335;p180"/>
          <p:cNvCxnSpPr>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stCxn id="1333" idx="1"/>
          </p:cNvCxnSpPr>
          <p:nvPr/>
        </p:nvCxnSpPr>
        <p:spPr>
          <a:xfrm flipH="1">
            <a:off x="6213575" y="3024600"/>
            <a:ext cx="1633800"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428740"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600" i="0" u="none" strike="noStrike" cap="none">
                <a:solidFill>
                  <a:srgbClr val="073763"/>
                </a:solidFill>
                <a:latin typeface="Salesforce Sans"/>
                <a:ea typeface="Salesforce Sans"/>
                <a:cs typeface="Salesforce Sans"/>
                <a:sym typeface="Salesforce Sans"/>
              </a:rPr>
              <a:t>Forward-Looking Statement</a:t>
            </a:r>
            <a:endParaRPr sz="2600" i="0" u="none" strike="noStrike" cap="none">
              <a:solidFill>
                <a:srgbClr val="073763"/>
              </a:solidFill>
              <a:latin typeface="Salesforce Sans"/>
              <a:ea typeface="Salesforce Sans"/>
              <a:cs typeface="Salesforce Sans"/>
              <a:sym typeface="Salesforce Sans"/>
            </a:endParaRP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solidFill>
                  <a:srgbClr val="073763"/>
                </a:solidFill>
              </a:rPr>
              <a:t>Statement under the Private Securities Litigation Reform Act of 1995</a:t>
            </a:r>
            <a:endParaRPr>
              <a:solidFill>
                <a:srgbClr val="073763"/>
              </a:solidFill>
            </a:endParaRP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en" sz="1000" b="0" i="0" u="none" strike="noStrike" cap="none">
                <a:solidFill>
                  <a:schemeClr val="accent2"/>
                </a:solidFill>
                <a:latin typeface="Arial"/>
                <a:ea typeface="Arial"/>
                <a:cs typeface="Arial"/>
                <a:sym typeface="Arial"/>
              </a:rPr>
              <a:t>This presentation may contain forward-looking statements that involve risks, uncertainties, and assumptions. If any such uncertainties materialize or if any of the assumptions proves incorrect, the results of salesforce.com, inc. could differ materially from the results expressed or implied by the forward-looking statements we make. All statements other than statements of historical fact could be deemed forward-looking, including any projections of product or service availability, subscriber growth, earnings, revenues, or other financial items and any statements regarding strategies or plans of management for future operations, statements of belief, any statements concerning new, planned, or upgraded services or technology developments and customer contracts or use of our services.</a:t>
            </a:r>
            <a:endParaRPr/>
          </a:p>
          <a:p>
            <a:pPr marL="0" marR="0" lvl="0" indent="0" algn="l" rtl="0">
              <a:lnSpc>
                <a:spcPct val="100000"/>
              </a:lnSpc>
              <a:spcBef>
                <a:spcPts val="700"/>
              </a:spcBef>
              <a:spcAft>
                <a:spcPts val="0"/>
              </a:spcAft>
              <a:buClr>
                <a:schemeClr val="accent2"/>
              </a:buClr>
              <a:buSzPts val="1000"/>
              <a:buFont typeface="Arial"/>
              <a:buNone/>
            </a:pPr>
            <a:r>
              <a:rPr lang="en" sz="1000" b="0" i="0" u="none" strike="noStrike" cap="none">
                <a:solidFill>
                  <a:schemeClr val="accent2"/>
                </a:solidFill>
                <a:latin typeface="Arial"/>
                <a:ea typeface="Arial"/>
                <a:cs typeface="Arial"/>
                <a:sym typeface="Arial"/>
              </a:rPr>
              <a:t>The risks and uncertainties referred to above include – but are not limited to – risks associated with developing and delivering new functionality for our service, new products and services, our new business model, our past operating losses, possible fluctuations in our operating results and rate of growth, interruptions or delays in our Web hosting, breach of our security measures, the outcome of any litigation, risks associated with completed and any possible mergers and acquisitions, the immature market in which we operate, our relatively limited operating history, our ability to expand, retain, and motivate our employees and manage our growth, new releases of our service and successful customer deployment, our limited history reselling non-salesforce.com products, and utilization and selling to larger enterprise customers. Further information on potential factors that could affect the financial results of salesforce.com, inc. is included in our annual report on Form 10-K for the most recent fiscal year and in our quarterly report on Form 10-Q for the most recent fiscal quarter. These documents and others containing important disclosures are available on the SEC Filings section of the Investor Information section of our Web site.</a:t>
            </a:r>
            <a:endParaRPr/>
          </a:p>
          <a:p>
            <a:pPr marL="0" marR="0" lvl="0" indent="0" algn="l" rtl="0">
              <a:lnSpc>
                <a:spcPct val="100000"/>
              </a:lnSpc>
              <a:spcBef>
                <a:spcPts val="700"/>
              </a:spcBef>
              <a:spcAft>
                <a:spcPts val="0"/>
              </a:spcAft>
              <a:buClr>
                <a:schemeClr val="accent2"/>
              </a:buClr>
              <a:buSzPts val="1000"/>
              <a:buFont typeface="Arial"/>
              <a:buNone/>
            </a:pPr>
            <a:r>
              <a:rPr lang="en" sz="1000" b="0" i="0" u="none" strike="noStrike" cap="none">
                <a:solidFill>
                  <a:schemeClr val="accent2"/>
                </a:solidFill>
                <a:latin typeface="Arial"/>
                <a:ea typeface="Arial"/>
                <a:cs typeface="Arial"/>
                <a:sym typeface="Arial"/>
              </a:rPr>
              <a:t>Any unreleased services or features referenced in this or other presentations, press releases or public statements are not currently available and may not be delivered on time or at all. Customers who purchase our services should make the purchase decisions based upon features that are currently available. Salesforce.com, inc. assumes no obligation and does not intend to update these forward-looking statements.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2300" b="1" dirty="0">
                <a:latin typeface="Salesforce Sans"/>
                <a:ea typeface="Salesforce Sans"/>
                <a:cs typeface="Salesforce Sans"/>
                <a:sym typeface="Salesforce Sans"/>
                <a:hlinkClick r:id="rId3"/>
              </a:rPr>
              <a:t>User Audit Worksheet</a:t>
            </a:r>
            <a:endParaRPr sz="2300" b="1" dirty="0">
              <a:latin typeface="Salesforce Sans"/>
              <a:ea typeface="Salesforce Sans"/>
              <a:cs typeface="Salesforce Sans"/>
              <a:sym typeface="Salesforce Sans"/>
            </a:endParaRPr>
          </a:p>
        </p:txBody>
      </p:sp>
      <p:sp>
        <p:nvSpPr>
          <p:cNvPr id="1349" name="Google Shape;1349;p182"/>
          <p:cNvSpPr txBox="1">
            <a:spLocks noGrp="1"/>
          </p:cNvSpPr>
          <p:nvPr>
            <p:ph type="body" idx="4294967295"/>
          </p:nvPr>
        </p:nvSpPr>
        <p:spPr>
          <a:xfrm>
            <a:off x="352550" y="594275"/>
            <a:ext cx="6972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700">
                <a:solidFill>
                  <a:srgbClr val="205CA0"/>
                </a:solidFill>
                <a:latin typeface="Salesforce Sans"/>
                <a:ea typeface="Salesforce Sans"/>
                <a:cs typeface="Salesforce Sans"/>
                <a:sym typeface="Salesforce Sans"/>
              </a:rPr>
              <a:t>An aid for determining roles and permissions for your team</a:t>
            </a:r>
            <a:endParaRPr sz="1700">
              <a:solidFill>
                <a:srgbClr val="205CA0"/>
              </a:solidFill>
              <a:latin typeface="Salesforce Sans"/>
              <a:ea typeface="Salesforce Sans"/>
              <a:cs typeface="Salesforce Sans"/>
              <a:sym typeface="Salesforce Sans"/>
            </a:endParaRP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B2B Commerce Operational Team Structure</a:t>
            </a:r>
            <a:endParaRPr dirty="0"/>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After launch operational structure</a:t>
            </a:r>
            <a:endParaRP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Developer(s) or System Integrator</a:t>
              </a:r>
              <a:endParaRPr sz="900">
                <a:solidFill>
                  <a:schemeClr val="lt1"/>
                </a:solidFill>
              </a:endParaRP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 sz="900">
                  <a:solidFill>
                    <a:schemeClr val="lt1"/>
                  </a:solidFill>
                </a:rPr>
              </a:br>
              <a:r>
                <a:rPr lang="en" sz="900">
                  <a:solidFill>
                    <a:schemeClr val="lt1"/>
                  </a:solidFill>
                </a:rPr>
                <a:t>Customer Support </a:t>
              </a:r>
              <a:endParaRPr sz="900">
                <a:solidFill>
                  <a:schemeClr val="lt1"/>
                </a:solidFill>
              </a:endParaRPr>
            </a:p>
            <a:p>
              <a:pPr marL="0" lvl="0" indent="0" algn="ctr" rtl="0">
                <a:spcBef>
                  <a:spcPts val="0"/>
                </a:spcBef>
                <a:spcAft>
                  <a:spcPts val="0"/>
                </a:spcAft>
                <a:buNone/>
              </a:pPr>
              <a:endParaRPr sz="90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Marketing &amp; Merchandising</a:t>
              </a:r>
              <a:endParaRPr sz="900">
                <a:solidFill>
                  <a:schemeClr val="lt1"/>
                </a:solidFill>
              </a:endParaRP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Feedback &amp; Analytics, Reporting</a:t>
              </a:r>
              <a:endParaRPr sz="900">
                <a:solidFill>
                  <a:schemeClr val="lt1"/>
                </a:solidFill>
              </a:endParaRP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Training &amp; Onboarding</a:t>
              </a:r>
              <a:endParaRPr sz="900">
                <a:solidFill>
                  <a:schemeClr val="lt1"/>
                </a:solidFill>
              </a:endParaRP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 sz="900">
                  <a:solidFill>
                    <a:schemeClr val="lt1"/>
                  </a:solidFill>
                </a:rPr>
              </a:br>
              <a:r>
                <a:rPr lang="en" sz="900">
                  <a:solidFill>
                    <a:schemeClr val="lt1"/>
                  </a:solidFill>
                </a:rPr>
                <a:t>Product Owner</a:t>
              </a:r>
              <a:endParaRPr sz="900">
                <a:solidFill>
                  <a:schemeClr val="lt1"/>
                </a:solidFill>
              </a:endParaRPr>
            </a:p>
            <a:p>
              <a:pPr marL="0" lvl="0" indent="0" algn="ctr" rtl="0">
                <a:spcBef>
                  <a:spcPts val="0"/>
                </a:spcBef>
                <a:spcAft>
                  <a:spcPts val="0"/>
                </a:spcAft>
                <a:buNone/>
              </a:pPr>
              <a:endParaRPr sz="90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 sz="900">
                  <a:solidFill>
                    <a:schemeClr val="lt1"/>
                  </a:solidFill>
                </a:rPr>
              </a:br>
              <a:r>
                <a:rPr lang="en" sz="900">
                  <a:solidFill>
                    <a:schemeClr val="lt1"/>
                  </a:solidFill>
                </a:rPr>
                <a:t>Admin</a:t>
              </a:r>
              <a:endParaRPr sz="900">
                <a:solidFill>
                  <a:schemeClr val="lt1"/>
                </a:solidFill>
              </a:endParaRPr>
            </a:p>
            <a:p>
              <a:pPr marL="0" lvl="0" indent="0" algn="ctr" rtl="0">
                <a:spcBef>
                  <a:spcPts val="0"/>
                </a:spcBef>
                <a:spcAft>
                  <a:spcPts val="0"/>
                </a:spcAft>
                <a:buClr>
                  <a:srgbClr val="000000"/>
                </a:buClr>
                <a:buSzPts val="1100"/>
                <a:buFont typeface="Arial"/>
                <a:buNone/>
              </a:pPr>
              <a:endParaRPr sz="900">
                <a:solidFill>
                  <a:schemeClr val="lt1"/>
                </a:solidFill>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solidFill>
                    <a:schemeClr val="accent1"/>
                  </a:solidFill>
                </a:rPr>
                <a:t>LEVEL 4</a:t>
              </a:r>
              <a:endParaRPr sz="1000" b="1">
                <a:solidFill>
                  <a:schemeClr val="accent1"/>
                </a:solidFill>
              </a:endParaRP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Customer Support </a:t>
            </a:r>
            <a:endParaRPr sz="900">
              <a:solidFill>
                <a:schemeClr val="lt1"/>
              </a:solidFill>
            </a:endParaRP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 sz="900">
                <a:solidFill>
                  <a:schemeClr val="lt1"/>
                </a:solidFill>
              </a:rPr>
            </a:br>
            <a:r>
              <a:rPr lang="en" sz="900">
                <a:solidFill>
                  <a:schemeClr val="lt1"/>
                </a:solidFill>
              </a:rPr>
              <a:t>Developer(s) or System Integrators</a:t>
            </a:r>
            <a:endParaRPr sz="900">
              <a:solidFill>
                <a:schemeClr val="lt1"/>
              </a:solidFill>
            </a:endParaRPr>
          </a:p>
          <a:p>
            <a:pPr marL="0" lvl="0" indent="0" algn="ctr" rtl="0">
              <a:spcBef>
                <a:spcPts val="0"/>
              </a:spcBef>
              <a:spcAft>
                <a:spcPts val="0"/>
              </a:spcAft>
              <a:buNone/>
            </a:pPr>
            <a:endParaRPr sz="90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a:solidFill>
                <a:schemeClr val="lt1"/>
              </a:solidFill>
            </a:endParaRPr>
          </a:p>
          <a:p>
            <a:pPr marL="0" lvl="0" indent="0" algn="ctr" rtl="0">
              <a:spcBef>
                <a:spcPts val="0"/>
              </a:spcBef>
              <a:spcAft>
                <a:spcPts val="0"/>
              </a:spcAft>
              <a:buNone/>
            </a:pPr>
            <a:r>
              <a:rPr lang="en" sz="900">
                <a:solidFill>
                  <a:schemeClr val="lt1"/>
                </a:solidFill>
              </a:rPr>
              <a:t>Feedback &amp; Analytics, Reporting</a:t>
            </a:r>
            <a:endParaRPr sz="900">
              <a:solidFill>
                <a:schemeClr val="lt1"/>
              </a:solidFill>
            </a:endParaRPr>
          </a:p>
          <a:p>
            <a:pPr marL="0" lvl="0" indent="0" algn="ctr" rtl="0">
              <a:spcBef>
                <a:spcPts val="0"/>
              </a:spcBef>
              <a:spcAft>
                <a:spcPts val="0"/>
              </a:spcAft>
              <a:buNone/>
            </a:pPr>
            <a:endParaRPr sz="90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Admin</a:t>
            </a:r>
            <a:endParaRPr sz="900">
              <a:solidFill>
                <a:schemeClr val="lt1"/>
              </a:solidFill>
            </a:endParaRP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Marketing &amp; Merchandising</a:t>
            </a:r>
            <a:endParaRPr sz="900">
              <a:solidFill>
                <a:schemeClr val="lt1"/>
              </a:solidFill>
            </a:endParaRP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solidFill>
                  <a:schemeClr val="dk1"/>
                </a:solidFill>
              </a:rPr>
              <a:t>LEVEL 3</a:t>
            </a:r>
            <a:endParaRPr sz="1000" b="1">
              <a:solidFill>
                <a:schemeClr val="dk1"/>
              </a:solidFill>
            </a:endParaRP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b="1">
                  <a:solidFill>
                    <a:schemeClr val="lt1"/>
                  </a:solidFill>
                </a:rPr>
                <a:t>Commerce Leadership </a:t>
              </a:r>
              <a:br>
                <a:rPr lang="en" sz="1000" b="1">
                  <a:solidFill>
                    <a:schemeClr val="lt1"/>
                  </a:solidFill>
                </a:rPr>
              </a:br>
              <a:r>
                <a:rPr lang="en" sz="1000" b="1">
                  <a:solidFill>
                    <a:schemeClr val="lt1"/>
                  </a:solidFill>
                </a:rPr>
                <a:t>(includes digital roadmap ownership)</a:t>
              </a:r>
              <a:r>
                <a:rPr lang="en" sz="1000" b="1">
                  <a:solidFill>
                    <a:srgbClr val="FFFFFF"/>
                  </a:solidFill>
                </a:rPr>
                <a:t> </a:t>
              </a:r>
              <a:endParaRPr sz="1000" b="1">
                <a:solidFill>
                  <a:srgbClr val="FFFFFF"/>
                </a:solidFill>
              </a:endParaRP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b="1">
                  <a:solidFill>
                    <a:srgbClr val="FFFFFF"/>
                  </a:solidFill>
                </a:rPr>
                <a:t>Commerce Operations Leadership</a:t>
              </a:r>
              <a:endParaRPr sz="1000" b="1">
                <a:solidFill>
                  <a:srgbClr val="FFFFFF"/>
                </a:solidFill>
              </a:endParaRP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b="1">
                  <a:solidFill>
                    <a:srgbClr val="FFFFFF"/>
                  </a:solidFill>
                </a:rPr>
                <a:t>IT Leadership</a:t>
              </a:r>
              <a:endParaRPr sz="1000" b="1">
                <a:solidFill>
                  <a:srgbClr val="FFFFFF"/>
                </a:solidFill>
              </a:endParaRP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rgbClr val="FFFFFF"/>
                  </a:solidFill>
                </a:rPr>
                <a:t>Admin</a:t>
              </a:r>
              <a:endParaRPr sz="900">
                <a:solidFill>
                  <a:srgbClr val="FFFFFF"/>
                </a:solidFill>
              </a:endParaRP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Developer(s) or System Integrator</a:t>
              </a:r>
              <a:endParaRPr sz="900">
                <a:solidFill>
                  <a:srgbClr val="FFFFFF"/>
                </a:solidFill>
              </a:endParaRP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rgbClr val="FFFFFF"/>
                  </a:solidFill>
                </a:rPr>
                <a:t>Customer Support </a:t>
              </a:r>
              <a:endParaRPr sz="900">
                <a:solidFill>
                  <a:srgbClr val="FFFFFF"/>
                </a:solidFill>
              </a:endParaRP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solidFill>
                    <a:schemeClr val="dk2"/>
                  </a:solidFill>
                </a:rPr>
                <a:t>LEVEL 2</a:t>
              </a:r>
              <a:endParaRPr sz="1000" b="1">
                <a:solidFill>
                  <a:schemeClr val="dk2"/>
                </a:solidFill>
              </a:endParaRP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Marketing &amp; Merchandising</a:t>
              </a:r>
              <a:endParaRPr sz="900">
                <a:solidFill>
                  <a:schemeClr val="lt1"/>
                </a:solidFill>
              </a:endParaRPr>
            </a:p>
          </p:txBody>
        </p:sp>
      </p:grpSp>
      <p:sp>
        <p:nvSpPr>
          <p:cNvPr id="1385" name="Google Shape;1385;p183"/>
          <p:cNvSpPr txBox="1"/>
          <p:nvPr/>
        </p:nvSpPr>
        <p:spPr>
          <a:xfrm>
            <a:off x="3641700" y="2405008"/>
            <a:ext cx="17463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b="1">
                <a:solidFill>
                  <a:schemeClr val="accent1"/>
                </a:solidFill>
              </a:rPr>
              <a:t>(Roles can be outsourced)</a:t>
            </a:r>
            <a:endParaRPr sz="900" b="1">
              <a:solidFill>
                <a:schemeClr val="accent1"/>
              </a:solidFill>
            </a:endParaRP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rgbClr val="FFFFFF"/>
                  </a:solidFill>
                </a:rPr>
                <a:t>Admin</a:t>
              </a:r>
              <a:endParaRPr sz="900">
                <a:solidFill>
                  <a:srgbClr val="FFFFFF"/>
                </a:solidFill>
              </a:endParaRP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lt1"/>
                  </a:solidFill>
                </a:rPr>
                <a:t>Developer(s) or System Integrator</a:t>
              </a:r>
              <a:endParaRPr sz="900">
                <a:solidFill>
                  <a:srgbClr val="FFFFFF"/>
                </a:solidFill>
              </a:endParaRP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solidFill>
                    <a:srgbClr val="6FA8DC"/>
                  </a:solidFill>
                </a:rPr>
                <a:t>LEVEL 1</a:t>
              </a:r>
              <a:endParaRPr sz="1000" b="1">
                <a:solidFill>
                  <a:srgbClr val="6FA8DC"/>
                </a:solidFill>
              </a:endParaRP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pic>
        <p:nvPicPr>
          <p:cNvPr id="1395" name="Google Shape;1395;p184" descr="pasted-image.pdf"/>
          <p:cNvPicPr preferRelativeResize="0"/>
          <p:nvPr/>
        </p:nvPicPr>
        <p:blipFill rotWithShape="1">
          <a:blip r:embed="rId3">
            <a:alphaModFix/>
          </a:blip>
          <a:srcRect/>
          <a:stretch/>
        </p:blipFill>
        <p:spPr>
          <a:xfrm>
            <a:off x="8275084" y="424095"/>
            <a:ext cx="476676" cy="333734"/>
          </a:xfrm>
          <a:prstGeom prst="rect">
            <a:avLst/>
          </a:prstGeom>
          <a:noFill/>
          <a:ln>
            <a:noFill/>
          </a:ln>
        </p:spPr>
      </p:pic>
      <p:sp>
        <p:nvSpPr>
          <p:cNvPr id="1396" name="Google Shape;1396;p184"/>
          <p:cNvSpPr txBox="1">
            <a:spLocks noGrp="1"/>
          </p:cNvSpPr>
          <p:nvPr>
            <p:ph type="title"/>
          </p:nvPr>
        </p:nvSpPr>
        <p:spPr>
          <a:xfrm>
            <a:off x="571499" y="63506"/>
            <a:ext cx="6879600" cy="62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b="1">
                <a:latin typeface="Salesforce Sans"/>
                <a:ea typeface="Salesforce Sans"/>
                <a:cs typeface="Salesforce Sans"/>
                <a:sym typeface="Salesforce Sans"/>
              </a:rPr>
              <a:t>New Business Manager + MFA Requirements</a:t>
            </a:r>
            <a:endParaRPr b="1">
              <a:latin typeface="Salesforce Sans"/>
              <a:ea typeface="Salesforce Sans"/>
              <a:cs typeface="Salesforce Sans"/>
              <a:sym typeface="Salesforce Sans"/>
            </a:endParaRPr>
          </a:p>
        </p:txBody>
      </p:sp>
      <p:graphicFrame>
        <p:nvGraphicFramePr>
          <p:cNvPr id="1397" name="Google Shape;1397;p184"/>
          <p:cNvGraphicFramePr/>
          <p:nvPr/>
        </p:nvGraphicFramePr>
        <p:xfrm>
          <a:off x="460733" y="994069"/>
          <a:ext cx="8286575" cy="242298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en" sz="1100" b="1">
                          <a:solidFill>
                            <a:srgbClr val="434343"/>
                          </a:solidFill>
                          <a:latin typeface="Salesforce Sans"/>
                          <a:ea typeface="Salesforce Sans"/>
                          <a:cs typeface="Salesforce Sans"/>
                          <a:sym typeface="Salesforce Sans"/>
                        </a:rPr>
                        <a:t>Business Manager Feature:</a:t>
                      </a:r>
                      <a:endParaRPr sz="1100" b="1">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 sz="1100" b="1">
                          <a:solidFill>
                            <a:srgbClr val="434343"/>
                          </a:solidFill>
                          <a:latin typeface="Salesforce Sans"/>
                          <a:ea typeface="Salesforce Sans"/>
                          <a:cs typeface="Salesforce Sans"/>
                          <a:sym typeface="Salesforce Sans"/>
                        </a:rPr>
                        <a:t>Description</a:t>
                      </a:r>
                      <a:endParaRPr sz="1100" b="1">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 sz="1100" b="1">
                          <a:solidFill>
                            <a:srgbClr val="434343"/>
                          </a:solidFill>
                          <a:latin typeface="Salesforce Sans"/>
                          <a:ea typeface="Salesforce Sans"/>
                          <a:cs typeface="Salesforce Sans"/>
                          <a:sym typeface="Salesforce Sans"/>
                        </a:rPr>
                        <a:t>Release Date </a:t>
                      </a:r>
                      <a:endParaRPr sz="1100" b="1">
                        <a:solidFill>
                          <a:srgbClr val="434343"/>
                        </a:solidFill>
                        <a:latin typeface="Salesforce Sans"/>
                        <a:ea typeface="Salesforce Sans"/>
                        <a:cs typeface="Salesforce Sans"/>
                        <a:sym typeface="Salesforce Sans"/>
                      </a:endParaRPr>
                    </a:p>
                    <a:p>
                      <a:pPr marL="0" lvl="0" indent="0" algn="l" rtl="0">
                        <a:spcBef>
                          <a:spcPts val="0"/>
                        </a:spcBef>
                        <a:spcAft>
                          <a:spcPts val="0"/>
                        </a:spcAft>
                        <a:buNone/>
                      </a:pPr>
                      <a:r>
                        <a:rPr lang="en" sz="1100" b="1">
                          <a:solidFill>
                            <a:srgbClr val="434343"/>
                          </a:solidFill>
                          <a:latin typeface="Salesforce Sans"/>
                          <a:ea typeface="Salesforce Sans"/>
                          <a:cs typeface="Salesforce Sans"/>
                          <a:sym typeface="Salesforce Sans"/>
                        </a:rPr>
                        <a:t>&amp; Helpful Documentation</a:t>
                      </a:r>
                      <a:endParaRPr sz="1100" b="1">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HTML Attributes</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Embedded objects including tag, iFrame, embed, applet, and objects will be blocked</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00">
                          <a:solidFill>
                            <a:srgbClr val="434343"/>
                          </a:solidFill>
                          <a:latin typeface="Salesforce Sans"/>
                          <a:ea typeface="Salesforce Sans"/>
                          <a:cs typeface="Salesforce Sans"/>
                          <a:sym typeface="Salesforce Sans"/>
                        </a:rPr>
                        <a:t>21.3 GA</a:t>
                      </a:r>
                      <a:endParaRPr sz="1100">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endParaRPr sz="110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100" b="1" u="sng">
                          <a:solidFill>
                            <a:srgbClr val="0097A7"/>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Code Replication</a:t>
                      </a:r>
                      <a:endParaRPr sz="1100" b="1">
                        <a:solidFill>
                          <a:schemeClr val="accent2"/>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100" b="1" u="sng">
                          <a:solidFill>
                            <a:srgbClr val="0097A7"/>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Data Replication</a:t>
                      </a:r>
                      <a:endParaRPr sz="1100" b="1">
                        <a:solidFill>
                          <a:schemeClr val="accent2"/>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100" b="1" u="sng">
                          <a:solidFill>
                            <a:srgbClr val="0097A7"/>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Site Import &amp; Export</a:t>
                      </a:r>
                      <a:endParaRPr sz="1100" b="1">
                        <a:solidFill>
                          <a:schemeClr val="accent2"/>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100" b="1" u="sng">
                          <a:solidFill>
                            <a:srgbClr val="0097A7"/>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Jobs</a:t>
                      </a:r>
                      <a:endParaRPr sz="1400">
                        <a:solidFill>
                          <a:srgbClr val="434343"/>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Site Import/Export</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These modules provide sensitive permissions. If a user is not using strong authentication the user will be able to enter the module but will see an error message and neither read nor write permission will be provided.</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Creating/Editing Jobs</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Code &amp; Data Replication</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398" name="Google Shape;1398;p184"/>
          <p:cNvGraphicFramePr/>
          <p:nvPr/>
        </p:nvGraphicFramePr>
        <p:xfrm>
          <a:off x="465333" y="3524144"/>
          <a:ext cx="8286575" cy="592298"/>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Business Manager Login with Account Manager</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en" sz="1200">
                          <a:solidFill>
                            <a:srgbClr val="434343"/>
                          </a:solidFill>
                          <a:latin typeface="Salesforce Sans"/>
                          <a:ea typeface="Salesforce Sans"/>
                          <a:cs typeface="Salesforce Sans"/>
                          <a:sym typeface="Salesforce Sans"/>
                        </a:rPr>
                        <a:t>Unified Authentication required for ALL users.  Direct login will no longer be permitted. </a:t>
                      </a:r>
                      <a:endParaRPr sz="120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rgbClr val="434343"/>
                          </a:solidFill>
                          <a:latin typeface="Salesforce Sans"/>
                          <a:ea typeface="Salesforce Sans"/>
                          <a:cs typeface="Salesforce Sans"/>
                          <a:sym typeface="Salesforce Sans"/>
                        </a:rPr>
                        <a:t>30-June, 2021</a:t>
                      </a:r>
                      <a:endParaRPr sz="1100">
                        <a:solidFill>
                          <a:srgbClr val="434343"/>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99" name="Google Shape;1399;p184"/>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1200" b="1">
                <a:solidFill>
                  <a:schemeClr val="accent1"/>
                </a:solidFill>
                <a:latin typeface="Salesforce Sans"/>
                <a:ea typeface="Salesforce Sans"/>
                <a:cs typeface="Salesforce Sans"/>
                <a:sym typeface="Salesforce Sans"/>
              </a:rPr>
              <a:t>Visit the </a:t>
            </a:r>
            <a:r>
              <a:rPr lang="en" sz="1200" b="1" u="sng">
                <a:solidFill>
                  <a:schemeClr val="hlink"/>
                </a:solidFill>
                <a:latin typeface="Salesforce Sans"/>
                <a:ea typeface="Salesforce Sans"/>
                <a:cs typeface="Salesforce Sans"/>
                <a:sym typeface="Salesforce Sans"/>
                <a:hlinkClick r:id="rId8"/>
              </a:rPr>
              <a:t>B2C Commerce Unified Auth. &amp; MFA Trailblazer Community Group</a:t>
            </a:r>
            <a:r>
              <a:rPr lang="en" sz="1200" b="1">
                <a:latin typeface="Salesforce Sans"/>
                <a:ea typeface="Salesforce Sans"/>
                <a:cs typeface="Salesforce Sans"/>
                <a:sym typeface="Salesforce Sans"/>
              </a:rPr>
              <a:t> </a:t>
            </a:r>
            <a:r>
              <a:rPr lang="en" sz="1200" b="1">
                <a:solidFill>
                  <a:schemeClr val="accent1"/>
                </a:solidFill>
                <a:latin typeface="Salesforce Sans"/>
                <a:ea typeface="Salesforce Sans"/>
                <a:cs typeface="Salesforce Sans"/>
                <a:sym typeface="Salesforce Sans"/>
              </a:rPr>
              <a:t>for more information</a:t>
            </a:r>
            <a:endParaRPr sz="1200" b="1">
              <a:solidFill>
                <a:schemeClr val="accent1"/>
              </a:solidFill>
              <a:latin typeface="Salesforce Sans"/>
              <a:ea typeface="Salesforce Sans"/>
              <a:cs typeface="Salesforce Sans"/>
              <a:sym typeface="Salesforce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2600" b="1">
                <a:solidFill>
                  <a:srgbClr val="073763"/>
                </a:solidFill>
                <a:latin typeface="Salesforce Sans"/>
                <a:ea typeface="Salesforce Sans"/>
                <a:cs typeface="Salesforce Sans"/>
                <a:sym typeface="Salesforce Sans"/>
              </a:rPr>
              <a:t>Key Takeaways: User Audit</a:t>
            </a:r>
            <a:endParaRPr sz="2600" b="1">
              <a:solidFill>
                <a:srgbClr val="073763"/>
              </a:solidFill>
              <a:latin typeface="Salesforce Sans"/>
              <a:ea typeface="Salesforce Sans"/>
              <a:cs typeface="Salesforce Sans"/>
              <a:sym typeface="Salesforce Sans"/>
            </a:endParaRPr>
          </a:p>
        </p:txBody>
      </p:sp>
      <p:sp>
        <p:nvSpPr>
          <p:cNvPr id="1405" name="Google Shape;1405;p185"/>
          <p:cNvSpPr txBox="1">
            <a:spLocks noGrp="1"/>
          </p:cNvSpPr>
          <p:nvPr>
            <p:ph type="body" idx="4294967295"/>
          </p:nvPr>
        </p:nvSpPr>
        <p:spPr>
          <a:xfrm>
            <a:off x="428750" y="975300"/>
            <a:ext cx="7968300"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1C4587"/>
                </a:solidFill>
                <a:latin typeface="Salesforce Sans"/>
                <a:ea typeface="Salesforce Sans"/>
                <a:cs typeface="Salesforce Sans"/>
                <a:sym typeface="Salesforce Sans"/>
              </a:rPr>
              <a:t>LESS IS MORE</a:t>
            </a:r>
            <a:r>
              <a:rPr lang="en">
                <a:latin typeface="Salesforce Sans"/>
                <a:ea typeface="Salesforce Sans"/>
                <a:cs typeface="Salesforce Sans"/>
                <a:sym typeface="Salesforce Sans"/>
              </a:rPr>
              <a:t> </a:t>
            </a:r>
            <a:r>
              <a:rPr lang="en" sz="1700">
                <a:solidFill>
                  <a:srgbClr val="434343"/>
                </a:solidFill>
                <a:latin typeface="Salesforce Sans"/>
                <a:ea typeface="Salesforce Sans"/>
                <a:cs typeface="Salesforce Sans"/>
                <a:sym typeface="Salesforce Sans"/>
              </a:rPr>
              <a:t>- </a:t>
            </a:r>
            <a:r>
              <a:rPr lang="en" sz="1600">
                <a:solidFill>
                  <a:srgbClr val="434343"/>
                </a:solidFill>
                <a:highlight>
                  <a:srgbClr val="FFFFFF"/>
                </a:highlight>
                <a:latin typeface="Salesforce Sans"/>
                <a:ea typeface="Salesforce Sans"/>
                <a:cs typeface="Salesforce Sans"/>
                <a:sym typeface="Salesforce Sans"/>
              </a:rPr>
              <a:t>If you’re unsure which permissions a user needs, give less access. You can always add additional permissions when needed.</a:t>
            </a:r>
            <a:endParaRPr sz="1600">
              <a:solidFill>
                <a:srgbClr val="434343"/>
              </a:solidFill>
              <a:highlight>
                <a:srgbClr val="FFFFFF"/>
              </a:highlight>
              <a:latin typeface="Salesforce Sans"/>
              <a:ea typeface="Salesforce Sans"/>
              <a:cs typeface="Salesforce Sans"/>
              <a:sym typeface="Salesforce Sans"/>
            </a:endParaRPr>
          </a:p>
          <a:p>
            <a:pPr marL="0" lvl="0" indent="0" algn="l" rtl="0">
              <a:spcBef>
                <a:spcPts val="1600"/>
              </a:spcBef>
              <a:spcAft>
                <a:spcPts val="0"/>
              </a:spcAft>
              <a:buNone/>
            </a:pPr>
            <a:r>
              <a:rPr lang="en" sz="1700">
                <a:solidFill>
                  <a:srgbClr val="1C4587"/>
                </a:solidFill>
                <a:highlight>
                  <a:srgbClr val="FFFFFF"/>
                </a:highlight>
                <a:latin typeface="Salesforce Sans"/>
                <a:ea typeface="Salesforce Sans"/>
                <a:cs typeface="Salesforce Sans"/>
                <a:sym typeface="Salesforce Sans"/>
              </a:rPr>
              <a:t>CREATE ROLES WITH SPECIFIC PERMISSIONS</a:t>
            </a:r>
            <a:r>
              <a:rPr lang="en" sz="1700">
                <a:solidFill>
                  <a:srgbClr val="434343"/>
                </a:solidFill>
                <a:highlight>
                  <a:srgbClr val="FFFFFF"/>
                </a:highlight>
                <a:latin typeface="Salesforce Sans"/>
                <a:ea typeface="Salesforce Sans"/>
                <a:cs typeface="Salesforce Sans"/>
                <a:sym typeface="Salesforce Sans"/>
              </a:rPr>
              <a:t> - </a:t>
            </a:r>
            <a:r>
              <a:rPr lang="en" sz="1600">
                <a:solidFill>
                  <a:srgbClr val="434343"/>
                </a:solidFill>
                <a:highlight>
                  <a:srgbClr val="FFFFFF"/>
                </a:highlight>
                <a:latin typeface="Salesforce Sans"/>
                <a:ea typeface="Salesforce Sans"/>
                <a:cs typeface="Salesforce Sans"/>
                <a:sym typeface="Salesforce Sans"/>
              </a:rPr>
              <a:t>Avoid copying from one role to another without reviewing it.</a:t>
            </a:r>
            <a:endParaRPr sz="1600">
              <a:solidFill>
                <a:srgbClr val="434343"/>
              </a:solidFill>
              <a:highlight>
                <a:srgbClr val="FFFFFF"/>
              </a:highlight>
              <a:latin typeface="Salesforce Sans"/>
              <a:ea typeface="Salesforce Sans"/>
              <a:cs typeface="Salesforce Sans"/>
              <a:sym typeface="Salesforce Sans"/>
            </a:endParaRPr>
          </a:p>
          <a:p>
            <a:pPr marL="0" lvl="0" indent="0" algn="l" rtl="0">
              <a:spcBef>
                <a:spcPts val="1600"/>
              </a:spcBef>
              <a:spcAft>
                <a:spcPts val="0"/>
              </a:spcAft>
              <a:buNone/>
            </a:pPr>
            <a:r>
              <a:rPr lang="en" sz="1600">
                <a:solidFill>
                  <a:srgbClr val="1C4587"/>
                </a:solidFill>
                <a:highlight>
                  <a:srgbClr val="FFFFFF"/>
                </a:highlight>
                <a:latin typeface="Salesforce Sans"/>
                <a:ea typeface="Salesforce Sans"/>
                <a:cs typeface="Salesforce Sans"/>
                <a:sym typeface="Salesforce Sans"/>
              </a:rPr>
              <a:t>CREATE ADMINS SPARINGLY</a:t>
            </a:r>
            <a:r>
              <a:rPr lang="en" sz="1600">
                <a:solidFill>
                  <a:srgbClr val="434343"/>
                </a:solidFill>
                <a:highlight>
                  <a:srgbClr val="FFFFFF"/>
                </a:highlight>
                <a:latin typeface="Salesforce Sans"/>
                <a:ea typeface="Salesforce Sans"/>
                <a:cs typeface="Salesforce Sans"/>
                <a:sym typeface="Salesforce Sans"/>
              </a:rPr>
              <a:t> - Assign a named individual as an admin; do not use the “admin” role for everyone.  Identify and train a back-up to be able to unlock accounts, etc.</a:t>
            </a:r>
            <a:endParaRPr sz="1600">
              <a:solidFill>
                <a:srgbClr val="434343"/>
              </a:solidFill>
              <a:highlight>
                <a:srgbClr val="FFFFFF"/>
              </a:highlight>
              <a:latin typeface="Salesforce Sans"/>
              <a:ea typeface="Salesforce Sans"/>
              <a:cs typeface="Salesforce Sans"/>
              <a:sym typeface="Salesforce Sans"/>
            </a:endParaRPr>
          </a:p>
          <a:p>
            <a:pPr marL="0" lvl="0" indent="0" algn="l" rtl="0">
              <a:lnSpc>
                <a:spcPct val="100000"/>
              </a:lnSpc>
              <a:spcBef>
                <a:spcPts val="1600"/>
              </a:spcBef>
              <a:spcAft>
                <a:spcPts val="0"/>
              </a:spcAft>
              <a:buNone/>
            </a:pPr>
            <a:r>
              <a:rPr lang="en">
                <a:solidFill>
                  <a:srgbClr val="1C4587"/>
                </a:solidFill>
                <a:highlight>
                  <a:srgbClr val="FFFFFF"/>
                </a:highlight>
                <a:latin typeface="Salesforce Sans"/>
                <a:ea typeface="Salesforce Sans"/>
                <a:cs typeface="Salesforce Sans"/>
                <a:sym typeface="Salesforce Sans"/>
              </a:rPr>
              <a:t>REVIEW LOGS</a:t>
            </a:r>
            <a:r>
              <a:rPr lang="en">
                <a:solidFill>
                  <a:srgbClr val="434343"/>
                </a:solidFill>
                <a:highlight>
                  <a:srgbClr val="FFFFFF"/>
                </a:highlight>
                <a:latin typeface="Salesforce Sans"/>
                <a:ea typeface="Salesforce Sans"/>
                <a:cs typeface="Salesforce Sans"/>
                <a:sym typeface="Salesforce Sans"/>
              </a:rPr>
              <a:t> - </a:t>
            </a:r>
            <a:r>
              <a:rPr lang="en" sz="1600">
                <a:solidFill>
                  <a:srgbClr val="434343"/>
                </a:solidFill>
                <a:highlight>
                  <a:srgbClr val="FFFFFF"/>
                </a:highlight>
                <a:latin typeface="Salesforce Sans"/>
                <a:ea typeface="Salesforce Sans"/>
                <a:cs typeface="Salesforce Sans"/>
                <a:sym typeface="Salesforce Sans"/>
              </a:rPr>
              <a:t>Log and analyze all administrative actions to identify any suspicious or abnormal behavior.</a:t>
            </a:r>
            <a:endParaRPr sz="1600">
              <a:solidFill>
                <a:srgbClr val="434343"/>
              </a:solidFill>
              <a:highlight>
                <a:srgbClr val="FFFFFF"/>
              </a:highlight>
              <a:latin typeface="Salesforce Sans"/>
              <a:ea typeface="Salesforce Sans"/>
              <a:cs typeface="Salesforce Sans"/>
              <a:sym typeface="Salesforce Sans"/>
            </a:endParaRPr>
          </a:p>
          <a:p>
            <a:pPr marL="0" lvl="0" indent="0" algn="l" rtl="0">
              <a:spcBef>
                <a:spcPts val="2400"/>
              </a:spcBef>
              <a:spcAft>
                <a:spcPts val="0"/>
              </a:spcAft>
              <a:buNone/>
            </a:pPr>
            <a:endParaRPr sz="170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2300" b="1">
                <a:solidFill>
                  <a:srgbClr val="205CA0"/>
                </a:solidFill>
                <a:latin typeface="Salesforce Sans"/>
                <a:ea typeface="Salesforce Sans"/>
                <a:cs typeface="Salesforce Sans"/>
                <a:sym typeface="Salesforce Sans"/>
              </a:rPr>
              <a:t>Key Takeaways: Organizing Your Team</a:t>
            </a:r>
            <a:endParaRPr sz="2300" b="1">
              <a:solidFill>
                <a:srgbClr val="205CA0"/>
              </a:solidFill>
              <a:latin typeface="Salesforce Sans"/>
              <a:ea typeface="Salesforce Sans"/>
              <a:cs typeface="Salesforce Sans"/>
              <a:sym typeface="Salesforce Sans"/>
            </a:endParaRPr>
          </a:p>
        </p:txBody>
      </p:sp>
      <p:sp>
        <p:nvSpPr>
          <p:cNvPr id="1411" name="Google Shape;1411;p186"/>
          <p:cNvSpPr txBox="1">
            <a:spLocks noGrp="1"/>
          </p:cNvSpPr>
          <p:nvPr>
            <p:ph type="body" idx="4294967295"/>
          </p:nvPr>
        </p:nvSpPr>
        <p:spPr>
          <a:xfrm>
            <a:off x="428750" y="1051500"/>
            <a:ext cx="7968300"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en" sz="1600">
                <a:solidFill>
                  <a:srgbClr val="434343"/>
                </a:solidFill>
                <a:latin typeface="Salesforce Sans"/>
                <a:ea typeface="Salesforce Sans"/>
                <a:cs typeface="Salesforce Sans"/>
                <a:sym typeface="Salesforce Sans"/>
              </a:rPr>
              <a:t>Understand all the necessary responsibilities involved in organizing your leadership, development, operations and other teams. </a:t>
            </a:r>
            <a:endParaRPr sz="1600">
              <a:solidFill>
                <a:srgbClr val="434343"/>
              </a:solidFill>
              <a:latin typeface="Salesforce Sans"/>
              <a:ea typeface="Salesforce Sans"/>
              <a:cs typeface="Salesforce Sans"/>
              <a:sym typeface="Salesforce Sans"/>
            </a:endParaRPr>
          </a:p>
          <a:p>
            <a:pPr marL="457200" lvl="0" indent="-330200" algn="l" rtl="0">
              <a:lnSpc>
                <a:spcPct val="130000"/>
              </a:lnSpc>
              <a:spcBef>
                <a:spcPts val="0"/>
              </a:spcBef>
              <a:spcAft>
                <a:spcPts val="0"/>
              </a:spcAft>
              <a:buClr>
                <a:srgbClr val="434343"/>
              </a:buClr>
              <a:buSzPts val="1600"/>
              <a:buFont typeface="Salesforce Sans"/>
              <a:buChar char="●"/>
            </a:pPr>
            <a:r>
              <a:rPr lang="en" sz="1600">
                <a:solidFill>
                  <a:srgbClr val="434343"/>
                </a:solidFill>
                <a:latin typeface="Salesforce Sans"/>
                <a:ea typeface="Salesforce Sans"/>
                <a:cs typeface="Salesforce Sans"/>
                <a:sym typeface="Salesforce Sans"/>
              </a:rPr>
              <a:t>Be proactive in organizing your teams.  </a:t>
            </a:r>
            <a:endParaRPr sz="1600">
              <a:solidFill>
                <a:srgbClr val="434343"/>
              </a:solidFill>
              <a:latin typeface="Salesforce Sans"/>
              <a:ea typeface="Salesforce Sans"/>
              <a:cs typeface="Salesforce Sans"/>
              <a:sym typeface="Salesforce Sans"/>
            </a:endParaRPr>
          </a:p>
          <a:p>
            <a:pPr marL="457200" lvl="0" indent="-330200" algn="l" rtl="0">
              <a:lnSpc>
                <a:spcPct val="130000"/>
              </a:lnSpc>
              <a:spcBef>
                <a:spcPts val="0"/>
              </a:spcBef>
              <a:spcAft>
                <a:spcPts val="0"/>
              </a:spcAft>
              <a:buClr>
                <a:srgbClr val="434343"/>
              </a:buClr>
              <a:buSzPts val="1600"/>
              <a:buFont typeface="Salesforce Sans"/>
              <a:buChar char="●"/>
            </a:pPr>
            <a:r>
              <a:rPr lang="en" sz="1600">
                <a:solidFill>
                  <a:srgbClr val="434343"/>
                </a:solidFill>
                <a:latin typeface="Salesforce Sans"/>
                <a:ea typeface="Salesforce Sans"/>
                <a:cs typeface="Salesforce Sans"/>
                <a:sym typeface="Salesforce Sans"/>
              </a:rPr>
              <a:t>Plan to check in and revisit the structure you have put in place on a periodic basis (each quarter or every 6 months) to continually improve, address issues, and plan for additional needs as your business grows. </a:t>
            </a:r>
            <a:endParaRPr sz="1600">
              <a:solidFill>
                <a:srgbClr val="434343"/>
              </a:solidFill>
              <a:latin typeface="Salesforce Sans"/>
              <a:ea typeface="Salesforce Sans"/>
              <a:cs typeface="Salesforce Sans"/>
              <a:sym typeface="Salesforce Sans"/>
            </a:endParaRPr>
          </a:p>
          <a:p>
            <a:pPr marL="0" lvl="0" indent="0" algn="l" rtl="0">
              <a:lnSpc>
                <a:spcPct val="100000"/>
              </a:lnSpc>
              <a:spcBef>
                <a:spcPts val="1300"/>
              </a:spcBef>
              <a:spcAft>
                <a:spcPts val="0"/>
              </a:spcAft>
              <a:buNone/>
            </a:pPr>
            <a:endParaRPr>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88"/>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u="sng">
                <a:solidFill>
                  <a:srgbClr val="FFFFFF"/>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MFA Trailblazer Community</a:t>
            </a:r>
            <a:endParaRPr b="1">
              <a:solidFill>
                <a:srgbClr val="FFFFFF"/>
              </a:solidFill>
              <a:latin typeface="Salesforce Sans"/>
              <a:ea typeface="Salesforce Sans"/>
              <a:cs typeface="Salesforce Sans"/>
              <a:sym typeface="Salesforce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6382200"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en" sz="1700">
                <a:latin typeface="Salesforce Sans"/>
                <a:ea typeface="Salesforce Sans"/>
                <a:cs typeface="Salesforce Sans"/>
                <a:sym typeface="Salesforce Sans"/>
              </a:rPr>
              <a:t>Why It’s Important to Audit and Organize Your Team</a:t>
            </a:r>
            <a:endParaRPr sz="1700">
              <a:latin typeface="Salesforce Sans"/>
              <a:ea typeface="Salesforce Sans"/>
              <a:cs typeface="Salesforce Sans"/>
              <a:sym typeface="Salesforce Sans"/>
            </a:endParaRPr>
          </a:p>
          <a:p>
            <a:pPr marL="457200" lvl="0"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Introduction: User Audit, Security and MFA</a:t>
            </a:r>
            <a:endParaRPr sz="1700">
              <a:latin typeface="Salesforce Sans"/>
              <a:ea typeface="Salesforce Sans"/>
              <a:cs typeface="Salesforce Sans"/>
              <a:sym typeface="Salesforce Sans"/>
            </a:endParaRPr>
          </a:p>
          <a:p>
            <a:pPr marL="457200" lvl="0"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Key Terms &amp; Concepts</a:t>
            </a:r>
            <a:endParaRPr sz="1700">
              <a:latin typeface="Salesforce Sans"/>
              <a:ea typeface="Salesforce Sans"/>
              <a:cs typeface="Salesforce Sans"/>
              <a:sym typeface="Salesforce Sans"/>
            </a:endParaRPr>
          </a:p>
          <a:p>
            <a:pPr marL="457200" lvl="0"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Understanding Business Manager Permissions </a:t>
            </a:r>
            <a:endParaRPr sz="1700">
              <a:latin typeface="Salesforce Sans"/>
              <a:ea typeface="Salesforce Sans"/>
              <a:cs typeface="Salesforce Sans"/>
              <a:sym typeface="Salesforce Sans"/>
            </a:endParaRPr>
          </a:p>
          <a:p>
            <a:pPr marL="457200" lvl="0"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Roles &amp; Permissions</a:t>
            </a:r>
            <a:endParaRPr sz="1700">
              <a:latin typeface="Salesforce Sans"/>
              <a:ea typeface="Salesforce Sans"/>
              <a:cs typeface="Salesforce Sans"/>
              <a:sym typeface="Salesforce Sans"/>
            </a:endParaRPr>
          </a:p>
          <a:p>
            <a:pPr marL="914400" lvl="1"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What are Business Manager Roles?</a:t>
            </a:r>
            <a:endParaRPr sz="1700">
              <a:latin typeface="Salesforce Sans"/>
              <a:ea typeface="Salesforce Sans"/>
              <a:cs typeface="Salesforce Sans"/>
              <a:sym typeface="Salesforce Sans"/>
            </a:endParaRPr>
          </a:p>
          <a:p>
            <a:pPr marL="914400" lvl="1"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Defining your roles - feature vs. function</a:t>
            </a:r>
            <a:endParaRPr sz="1700">
              <a:latin typeface="Salesforce Sans"/>
              <a:ea typeface="Salesforce Sans"/>
              <a:cs typeface="Salesforce Sans"/>
              <a:sym typeface="Salesforce Sans"/>
            </a:endParaRPr>
          </a:p>
          <a:p>
            <a:pPr marL="914400" lvl="1"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Default Role - The role of Least Privilege</a:t>
            </a:r>
            <a:endParaRPr sz="1700">
              <a:latin typeface="Salesforce Sans"/>
              <a:ea typeface="Salesforce Sans"/>
              <a:cs typeface="Salesforce Sans"/>
              <a:sym typeface="Salesforce Sans"/>
            </a:endParaRPr>
          </a:p>
          <a:p>
            <a:pPr marL="457200" lvl="0" indent="-336550" algn="l" rtl="0">
              <a:lnSpc>
                <a:spcPct val="150000"/>
              </a:lnSpc>
              <a:spcBef>
                <a:spcPts val="0"/>
              </a:spcBef>
              <a:spcAft>
                <a:spcPts val="0"/>
              </a:spcAft>
              <a:buSzPts val="1700"/>
              <a:buFont typeface="Salesforce Sans"/>
              <a:buChar char="●"/>
            </a:pPr>
            <a:r>
              <a:rPr lang="en" sz="1700">
                <a:latin typeface="Salesforce Sans"/>
                <a:ea typeface="Salesforce Sans"/>
                <a:cs typeface="Salesforce Sans"/>
                <a:sym typeface="Salesforce Sans"/>
              </a:rPr>
              <a:t>Key Takeaways</a:t>
            </a:r>
            <a:endParaRPr sz="1700">
              <a:latin typeface="Salesforce Sans"/>
              <a:ea typeface="Salesforce Sans"/>
              <a:cs typeface="Salesforce Sans"/>
              <a:sym typeface="Salesforce Sans"/>
            </a:endParaRP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2600" b="1">
                <a:solidFill>
                  <a:srgbClr val="073763"/>
                </a:solidFill>
                <a:latin typeface="Salesforce Sans"/>
                <a:ea typeface="Salesforce Sans"/>
                <a:cs typeface="Salesforce Sans"/>
                <a:sym typeface="Salesforce Sans"/>
              </a:rPr>
              <a:t>Agenda</a:t>
            </a:r>
            <a:endParaRPr sz="2600" b="1">
              <a:solidFill>
                <a:srgbClr val="073763"/>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6985200"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en" sz="2600" b="1">
                <a:solidFill>
                  <a:srgbClr val="073763"/>
                </a:solidFill>
                <a:latin typeface="Salesforce Sans"/>
                <a:ea typeface="Salesforce Sans"/>
                <a:cs typeface="Salesforce Sans"/>
                <a:sym typeface="Salesforce Sans"/>
              </a:rPr>
              <a:t>Why It’s Important to Organize Your Team</a:t>
            </a:r>
            <a:endParaRPr sz="2600" b="1">
              <a:solidFill>
                <a:srgbClr val="073763"/>
              </a:solidFill>
              <a:latin typeface="Salesforce Sans"/>
              <a:ea typeface="Salesforce Sans"/>
              <a:cs typeface="Salesforce Sans"/>
              <a:sym typeface="Salesforce Sans"/>
            </a:endParaRPr>
          </a:p>
        </p:txBody>
      </p:sp>
      <p:sp>
        <p:nvSpPr>
          <p:cNvPr id="1145" name="Google Shape;1145;p165"/>
          <p:cNvSpPr txBox="1"/>
          <p:nvPr/>
        </p:nvSpPr>
        <p:spPr>
          <a:xfrm>
            <a:off x="263150" y="883075"/>
            <a:ext cx="4413600"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en" b="1">
                <a:solidFill>
                  <a:srgbClr val="43557B"/>
                </a:solidFill>
                <a:latin typeface="Salesforce Sans"/>
                <a:ea typeface="Salesforce Sans"/>
                <a:cs typeface="Salesforce Sans"/>
                <a:sym typeface="Salesforce Sans"/>
              </a:rPr>
              <a:t>A Well Organized Team:</a:t>
            </a:r>
            <a:endParaRPr b="1">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endParaRPr>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en">
                <a:solidFill>
                  <a:srgbClr val="43557B"/>
                </a:solidFill>
                <a:latin typeface="Salesforce Sans"/>
                <a:ea typeface="Salesforce Sans"/>
                <a:cs typeface="Salesforce Sans"/>
                <a:sym typeface="Salesforce Sans"/>
              </a:rPr>
              <a:t>Is Proactive </a:t>
            </a:r>
            <a:endParaRPr>
              <a:solidFill>
                <a:srgbClr val="43557B"/>
              </a:solidFill>
              <a:latin typeface="Salesforce Sans"/>
              <a:ea typeface="Salesforce Sans"/>
              <a:cs typeface="Salesforce Sans"/>
              <a:sym typeface="Salesforce Sans"/>
            </a:endParaRPr>
          </a:p>
          <a:p>
            <a:pPr marL="285750" lvl="0" indent="-203200" algn="l" rtl="0">
              <a:lnSpc>
                <a:spcPct val="130000"/>
              </a:lnSpc>
              <a:spcBef>
                <a:spcPts val="0"/>
              </a:spcBef>
              <a:spcAft>
                <a:spcPts val="0"/>
              </a:spcAft>
              <a:buClr>
                <a:srgbClr val="43557B"/>
              </a:buClr>
              <a:buSzPts val="1400"/>
              <a:buFont typeface="Salesforce Sans"/>
              <a:buChar char="●"/>
            </a:pPr>
            <a:r>
              <a:rPr lang="en">
                <a:solidFill>
                  <a:srgbClr val="43557B"/>
                </a:solidFill>
                <a:latin typeface="Salesforce Sans"/>
                <a:ea typeface="Salesforce Sans"/>
                <a:cs typeface="Salesforce Sans"/>
                <a:sym typeface="Salesforce Sans"/>
              </a:rPr>
              <a:t>Understands the roles needed to support the shopping experience and drive growth</a:t>
            </a:r>
            <a:endParaRPr>
              <a:solidFill>
                <a:srgbClr val="43557B"/>
              </a:solidFill>
              <a:latin typeface="Salesforce Sans"/>
              <a:ea typeface="Salesforce Sans"/>
              <a:cs typeface="Salesforce Sans"/>
              <a:sym typeface="Salesforce Sans"/>
            </a:endParaRPr>
          </a:p>
          <a:p>
            <a:pPr marL="285750" lvl="0" indent="-203200" algn="l" rtl="0">
              <a:lnSpc>
                <a:spcPct val="130000"/>
              </a:lnSpc>
              <a:spcBef>
                <a:spcPts val="0"/>
              </a:spcBef>
              <a:spcAft>
                <a:spcPts val="0"/>
              </a:spcAft>
              <a:buClr>
                <a:srgbClr val="43557B"/>
              </a:buClr>
              <a:buSzPts val="1400"/>
              <a:buFont typeface="Salesforce Sans"/>
              <a:buChar char="●"/>
            </a:pPr>
            <a:r>
              <a:rPr lang="en">
                <a:solidFill>
                  <a:srgbClr val="43557B"/>
                </a:solidFill>
                <a:latin typeface="Salesforce Sans"/>
                <a:ea typeface="Salesforce Sans"/>
                <a:cs typeface="Salesforce Sans"/>
                <a:sym typeface="Salesforce Sans"/>
              </a:rPr>
              <a:t>Thinks ahead to marketing, merchandising and maintaining their storefront after launch</a:t>
            </a:r>
            <a:endParaRPr>
              <a:solidFill>
                <a:srgbClr val="43557B"/>
              </a:solidFill>
              <a:latin typeface="Salesforce Sans"/>
              <a:ea typeface="Salesforce Sans"/>
              <a:cs typeface="Salesforce Sans"/>
              <a:sym typeface="Salesforce Sans"/>
            </a:endParaRPr>
          </a:p>
          <a:p>
            <a:pPr marL="285750" lvl="0" indent="-203200" algn="l" rtl="0">
              <a:lnSpc>
                <a:spcPct val="130000"/>
              </a:lnSpc>
              <a:spcBef>
                <a:spcPts val="0"/>
              </a:spcBef>
              <a:spcAft>
                <a:spcPts val="0"/>
              </a:spcAft>
              <a:buClr>
                <a:srgbClr val="43557B"/>
              </a:buClr>
              <a:buSzPts val="1400"/>
              <a:buFont typeface="Salesforce Sans"/>
              <a:buChar char="●"/>
            </a:pPr>
            <a:r>
              <a:rPr lang="en">
                <a:solidFill>
                  <a:srgbClr val="43557B"/>
                </a:solidFill>
                <a:latin typeface="Salesforce Sans"/>
                <a:ea typeface="Salesforce Sans"/>
                <a:cs typeface="Salesforce Sans"/>
                <a:sym typeface="Salesforce Sans"/>
              </a:rPr>
              <a:t>Knows their team’s strengths and where they have gaps and identifies how to fill those gaps (additional training, combining responsibilities near term, or looking for help externally).</a:t>
            </a:r>
            <a:endParaRPr>
              <a:solidFill>
                <a:srgbClr val="43557B"/>
              </a:solidFill>
              <a:latin typeface="Salesforce Sans"/>
              <a:ea typeface="Salesforce Sans"/>
              <a:cs typeface="Salesforce Sans"/>
              <a:sym typeface="Salesforce Sans"/>
            </a:endParaRPr>
          </a:p>
        </p:txBody>
      </p:sp>
      <p:sp>
        <p:nvSpPr>
          <p:cNvPr id="1146" name="Google Shape;1146;p165"/>
          <p:cNvSpPr txBox="1"/>
          <p:nvPr/>
        </p:nvSpPr>
        <p:spPr>
          <a:xfrm>
            <a:off x="4731575" y="883075"/>
            <a:ext cx="4183800"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en" b="1" dirty="0">
                <a:solidFill>
                  <a:srgbClr val="43557B"/>
                </a:solidFill>
                <a:latin typeface="Salesforce Sans"/>
                <a:ea typeface="Salesforce Sans"/>
                <a:cs typeface="Salesforce Sans"/>
                <a:sym typeface="Salesforce Sans"/>
              </a:rPr>
              <a:t>An Unorganized Team:</a:t>
            </a:r>
            <a:endParaRPr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endParaRPr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en" dirty="0">
                <a:solidFill>
                  <a:srgbClr val="43557B"/>
                </a:solidFill>
                <a:latin typeface="Salesforce Sans"/>
                <a:ea typeface="Salesforce Sans"/>
                <a:cs typeface="Salesforce Sans"/>
                <a:sym typeface="Salesforce Sans"/>
              </a:rPr>
              <a:t>Is Reactive</a:t>
            </a:r>
            <a:endParaRPr dirty="0">
              <a:solidFill>
                <a:srgbClr val="43557B"/>
              </a:solidFill>
              <a:latin typeface="Salesforce Sans"/>
              <a:ea typeface="Salesforce Sans"/>
              <a:cs typeface="Salesforce Sans"/>
              <a:sym typeface="Salesforce Sans"/>
            </a:endParaRPr>
          </a:p>
          <a:p>
            <a:pPr marL="457200" lvl="0" indent="-317500" algn="l" rtl="0">
              <a:lnSpc>
                <a:spcPct val="130000"/>
              </a:lnSpc>
              <a:spcBef>
                <a:spcPts val="0"/>
              </a:spcBef>
              <a:spcAft>
                <a:spcPts val="0"/>
              </a:spcAft>
              <a:buClr>
                <a:srgbClr val="43557B"/>
              </a:buClr>
              <a:buSzPts val="1400"/>
              <a:buFont typeface="Salesforce Sans"/>
              <a:buChar char="●"/>
            </a:pPr>
            <a:r>
              <a:rPr lang="en">
                <a:solidFill>
                  <a:srgbClr val="43557B"/>
                </a:solidFill>
                <a:latin typeface="Salesforce Sans"/>
                <a:ea typeface="Salesforce Sans"/>
                <a:cs typeface="Salesforce Sans"/>
                <a:sym typeface="Salesforce Sans"/>
              </a:rPr>
              <a:t>Doesn’t address all needs prior to scheduled/seasonal launches, impacting the customer experience.</a:t>
            </a:r>
            <a:endParaRPr dirty="0">
              <a:solidFill>
                <a:srgbClr val="43557B"/>
              </a:solidFill>
              <a:latin typeface="Salesforce Sans"/>
              <a:ea typeface="Salesforce Sans"/>
              <a:cs typeface="Salesforce Sans"/>
              <a:sym typeface="Salesforce Sans"/>
            </a:endParaRPr>
          </a:p>
          <a:p>
            <a:pPr marL="457200" lvl="0" indent="-317500" algn="l" rtl="0">
              <a:lnSpc>
                <a:spcPct val="130000"/>
              </a:lnSpc>
              <a:spcBef>
                <a:spcPts val="0"/>
              </a:spcBef>
              <a:spcAft>
                <a:spcPts val="0"/>
              </a:spcAft>
              <a:buClr>
                <a:srgbClr val="43557B"/>
              </a:buClr>
              <a:buSzPts val="1400"/>
              <a:buFont typeface="Salesforce Sans"/>
              <a:buChar char="●"/>
            </a:pPr>
            <a:r>
              <a:rPr lang="en" dirty="0">
                <a:solidFill>
                  <a:srgbClr val="43557B"/>
                </a:solidFill>
                <a:latin typeface="Salesforce Sans"/>
                <a:ea typeface="Salesforce Sans"/>
                <a:cs typeface="Salesforce Sans"/>
                <a:sym typeface="Salesforce Sans"/>
              </a:rPr>
              <a:t>Has less span of control, inviting mistakes and rework.</a:t>
            </a:r>
            <a:endParaRPr dirty="0">
              <a:solidFill>
                <a:srgbClr val="43557B"/>
              </a:solidFill>
              <a:latin typeface="Salesforce Sans"/>
              <a:ea typeface="Salesforce Sans"/>
              <a:cs typeface="Salesforce Sans"/>
              <a:sym typeface="Salesforce Sans"/>
            </a:endParaRPr>
          </a:p>
          <a:p>
            <a:pPr marL="457200" lvl="0" indent="-317500" algn="l" rtl="0">
              <a:lnSpc>
                <a:spcPct val="130000"/>
              </a:lnSpc>
              <a:spcBef>
                <a:spcPts val="0"/>
              </a:spcBef>
              <a:spcAft>
                <a:spcPts val="0"/>
              </a:spcAft>
              <a:buClr>
                <a:srgbClr val="43557B"/>
              </a:buClr>
              <a:buSzPts val="1400"/>
              <a:buFont typeface="Salesforce Sans"/>
              <a:buChar char="●"/>
            </a:pPr>
            <a:r>
              <a:rPr lang="en" dirty="0">
                <a:solidFill>
                  <a:srgbClr val="43557B"/>
                </a:solidFill>
                <a:latin typeface="Salesforce Sans"/>
                <a:ea typeface="Salesforce Sans"/>
                <a:cs typeface="Salesforce Sans"/>
                <a:sym typeface="Salesforce Sans"/>
              </a:rPr>
              <a:t>Is not able to think strategically about growth of the storefront based on reactive marketing, merchandising, and maintenance needs.  </a:t>
            </a:r>
            <a:endParaRPr dirty="0">
              <a:solidFill>
                <a:srgbClr val="43557B"/>
              </a:solidFill>
              <a:latin typeface="Salesforce Sans"/>
              <a:ea typeface="Salesforce Sans"/>
              <a:cs typeface="Salesforce Sans"/>
              <a:sym typeface="Salesforce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en" sz="3600">
                <a:solidFill>
                  <a:srgbClr val="073763"/>
                </a:solidFill>
              </a:rPr>
              <a:t>Driving Security with a User Audit</a:t>
            </a:r>
            <a:endParaRPr sz="3600">
              <a:solidFill>
                <a:srgbClr val="073763"/>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2600" b="1">
                <a:solidFill>
                  <a:srgbClr val="073763"/>
                </a:solidFill>
                <a:latin typeface="Salesforce Sans"/>
                <a:ea typeface="Salesforce Sans"/>
                <a:cs typeface="Salesforce Sans"/>
                <a:sym typeface="Salesforce Sans"/>
              </a:rPr>
              <a:t>Key Terms</a:t>
            </a:r>
            <a:endParaRPr sz="2600" b="1">
              <a:solidFill>
                <a:srgbClr val="073763"/>
              </a:solidFill>
              <a:latin typeface="Salesforce Sans"/>
              <a:ea typeface="Salesforce Sans"/>
              <a:cs typeface="Salesforce Sans"/>
              <a:sym typeface="Salesforce Sans"/>
            </a:endParaRP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solidFill>
                  <a:srgbClr val="0B5394"/>
                </a:solidFill>
                <a:latin typeface="Salesforce Sans Light"/>
                <a:ea typeface="Salesforce Sans Light"/>
                <a:cs typeface="Salesforce Sans Light"/>
                <a:sym typeface="Salesforce Sans Light"/>
              </a:rPr>
              <a:t>Using Key Concepts as Your Framework</a:t>
            </a:r>
            <a:endParaRPr>
              <a:solidFill>
                <a:srgbClr val="0B5394"/>
              </a:solidFill>
              <a:latin typeface="Salesforce Sans Light"/>
              <a:ea typeface="Salesforce Sans Light"/>
              <a:cs typeface="Salesforce Sans Light"/>
              <a:sym typeface="Salesforce Sans Light"/>
            </a:endParaRP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5" y="351905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b="1">
                <a:solidFill>
                  <a:srgbClr val="FFFFFF"/>
                </a:solidFill>
                <a:latin typeface="Salesforce Sans"/>
                <a:ea typeface="Salesforce Sans"/>
                <a:cs typeface="Salesforce Sans"/>
                <a:sym typeface="Salesforce Sans"/>
              </a:rPr>
              <a:t>LEAST PRIVILEGE</a:t>
            </a:r>
            <a:endParaRPr sz="1200" b="1">
              <a:solidFill>
                <a:srgbClr val="FFFFFF"/>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200">
                <a:solidFill>
                  <a:srgbClr val="FFFFFF"/>
                </a:solidFill>
                <a:latin typeface="Salesforce Sans"/>
                <a:ea typeface="Salesforce Sans"/>
                <a:cs typeface="Salesforce Sans"/>
                <a:sym typeface="Salesforce Sans"/>
              </a:rPr>
              <a:t>A user has the fewest number of permissions to do their job - and nothing more</a:t>
            </a:r>
            <a:endParaRPr sz="1200">
              <a:solidFill>
                <a:srgbClr val="FFFFFF"/>
              </a:solidFill>
              <a:latin typeface="Salesforce Sans"/>
              <a:ea typeface="Salesforce Sans"/>
              <a:cs typeface="Salesforce Sans"/>
              <a:sym typeface="Salesforce Sans"/>
            </a:endParaRP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b="1">
                <a:solidFill>
                  <a:srgbClr val="FFFFFF"/>
                </a:solidFill>
                <a:latin typeface="Salesforce Sans"/>
                <a:ea typeface="Salesforce Sans"/>
                <a:cs typeface="Salesforce Sans"/>
                <a:sym typeface="Salesforce Sans"/>
              </a:rPr>
              <a:t>PRIVILEGED USER</a:t>
            </a:r>
            <a:endParaRPr sz="1200" b="1">
              <a:solidFill>
                <a:srgbClr val="FFFFFF"/>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 sz="1200">
                <a:solidFill>
                  <a:srgbClr val="FFFFFF"/>
                </a:solidFill>
                <a:latin typeface="Salesforce Sans"/>
                <a:ea typeface="Salesforce Sans"/>
                <a:cs typeface="Salesforce Sans"/>
                <a:sym typeface="Salesforce Sans"/>
              </a:rPr>
              <a:t>Has an elevated level of access to  application permissions</a:t>
            </a:r>
            <a:endParaRPr sz="1200">
              <a:solidFill>
                <a:srgbClr val="FFFFFF"/>
              </a:solidFill>
              <a:latin typeface="Salesforce Sans"/>
              <a:ea typeface="Salesforce Sans"/>
              <a:cs typeface="Salesforce Sans"/>
              <a:sym typeface="Salesforce Sans"/>
            </a:endParaRP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b="1">
                <a:solidFill>
                  <a:srgbClr val="FFFFFF"/>
                </a:solidFill>
                <a:latin typeface="Salesforce Sans"/>
                <a:ea typeface="Salesforce Sans"/>
                <a:cs typeface="Salesforce Sans"/>
                <a:sym typeface="Salesforce Sans"/>
              </a:rPr>
              <a:t>SYSTEM ADMIN </a:t>
            </a:r>
            <a:r>
              <a:rPr lang="en" sz="1200">
                <a:solidFill>
                  <a:srgbClr val="FFFFFF"/>
                </a:solidFill>
                <a:latin typeface="Salesforce Sans"/>
                <a:ea typeface="Salesforce Sans"/>
                <a:cs typeface="Salesforce Sans"/>
                <a:sym typeface="Salesforce Sans"/>
              </a:rPr>
              <a:t>Manages users, profiles and permissions and is a privileged USER</a:t>
            </a:r>
            <a:endParaRPr sz="1200">
              <a:solidFill>
                <a:srgbClr val="FFFFFF"/>
              </a:solidFill>
              <a:latin typeface="Salesforce Sans"/>
              <a:ea typeface="Salesforce Sans"/>
              <a:cs typeface="Salesforce Sans"/>
              <a:sym typeface="Salesforce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196275" y="3105147"/>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n" sz="1500" b="1">
                <a:solidFill>
                  <a:srgbClr val="1C4587"/>
                </a:solidFill>
                <a:latin typeface="Salesforce Sans"/>
                <a:ea typeface="Salesforce Sans"/>
                <a:cs typeface="Salesforce Sans"/>
                <a:sym typeface="Salesforce Sans"/>
              </a:rPr>
              <a:t>Multi-Factor Auth</a:t>
            </a:r>
            <a:endParaRPr sz="1500" b="1">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Raises barrier of entry for attackers</a:t>
            </a:r>
            <a:endParaRPr sz="1500">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Lowers Risk</a:t>
            </a:r>
            <a:endParaRPr sz="1200" i="0" u="none" strike="noStrike" cap="none">
              <a:solidFill>
                <a:srgbClr val="1C4587"/>
              </a:solidFill>
              <a:latin typeface="Salesforce Sans"/>
              <a:ea typeface="Salesforce Sans"/>
              <a:cs typeface="Salesforce Sans"/>
              <a:sym typeface="Salesforce Sans"/>
            </a:endParaRPr>
          </a:p>
        </p:txBody>
      </p:sp>
      <p:sp>
        <p:nvSpPr>
          <p:cNvPr id="1174" name="Google Shape;1174;p168"/>
          <p:cNvSpPr txBox="1">
            <a:spLocks noGrp="1"/>
          </p:cNvSpPr>
          <p:nvPr>
            <p:ph type="title"/>
          </p:nvPr>
        </p:nvSpPr>
        <p:spPr>
          <a:xfrm>
            <a:off x="428725" y="47626"/>
            <a:ext cx="8286600"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en" sz="2300" b="1">
                <a:solidFill>
                  <a:srgbClr val="073763"/>
                </a:solidFill>
                <a:latin typeface="Salesforce Sans"/>
                <a:ea typeface="Salesforce Sans"/>
                <a:cs typeface="Salesforce Sans"/>
                <a:sym typeface="Salesforce Sans"/>
              </a:rPr>
              <a:t>Security Best Practices:  for Salesforce Applications</a:t>
            </a:r>
            <a:endParaRPr sz="2300" b="1">
              <a:solidFill>
                <a:srgbClr val="073763"/>
              </a:solidFill>
              <a:latin typeface="Salesforce Sans"/>
              <a:ea typeface="Salesforce Sans"/>
              <a:cs typeface="Salesforce Sans"/>
              <a:sym typeface="Salesforce Sans"/>
            </a:endParaRP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sz="1600">
                <a:solidFill>
                  <a:srgbClr val="0B5394"/>
                </a:solidFill>
                <a:latin typeface="Salesforce Sans"/>
                <a:ea typeface="Salesforce Sans"/>
                <a:cs typeface="Salesforce Sans"/>
                <a:sym typeface="Salesforce Sans"/>
              </a:rPr>
              <a:t>A Layered Approach: “Defense in Depth”</a:t>
            </a:r>
            <a:endParaRPr>
              <a:solidFill>
                <a:srgbClr val="0B5394"/>
              </a:solidFill>
              <a:latin typeface="Salesforce Sans"/>
              <a:ea typeface="Salesforce Sans"/>
              <a:cs typeface="Salesforce Sans"/>
              <a:sym typeface="Salesforce Sans"/>
            </a:endParaRPr>
          </a:p>
        </p:txBody>
      </p:sp>
      <p:sp>
        <p:nvSpPr>
          <p:cNvPr id="1176" name="Google Shape;1176;p168"/>
          <p:cNvSpPr txBox="1">
            <a:spLocks noGrp="1"/>
          </p:cNvSpPr>
          <p:nvPr>
            <p:ph type="body" idx="1"/>
          </p:nvPr>
        </p:nvSpPr>
        <p:spPr>
          <a:xfrm>
            <a:off x="196275" y="1271900"/>
            <a:ext cx="14130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n" sz="1500" b="1">
                <a:solidFill>
                  <a:srgbClr val="1C4587"/>
                </a:solidFill>
                <a:latin typeface="Salesforce Sans"/>
                <a:ea typeface="Salesforce Sans"/>
                <a:cs typeface="Salesforce Sans"/>
                <a:sym typeface="Salesforce Sans"/>
              </a:rPr>
              <a:t>Least Privilege </a:t>
            </a:r>
            <a:endParaRPr sz="1500" b="1">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Need to know</a:t>
            </a:r>
            <a:endParaRPr sz="1500">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Need to do</a:t>
            </a:r>
            <a:endParaRPr sz="1500" i="0" u="none" strike="noStrike" cap="none">
              <a:solidFill>
                <a:srgbClr val="1C4587"/>
              </a:solidFill>
              <a:latin typeface="Salesforce Sans"/>
              <a:ea typeface="Salesforce Sans"/>
              <a:cs typeface="Salesforce Sans"/>
              <a:sym typeface="Salesforce Sans"/>
            </a:endParaRPr>
          </a:p>
        </p:txBody>
      </p:sp>
      <p:sp>
        <p:nvSpPr>
          <p:cNvPr id="1177" name="Google Shape;1177;p168"/>
          <p:cNvSpPr txBox="1">
            <a:spLocks noGrp="1"/>
          </p:cNvSpPr>
          <p:nvPr>
            <p:ph type="body" idx="1"/>
          </p:nvPr>
        </p:nvSpPr>
        <p:spPr>
          <a:xfrm>
            <a:off x="2532113" y="1271889"/>
            <a:ext cx="2138400"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en" sz="1500" b="1">
                <a:solidFill>
                  <a:srgbClr val="1C4587"/>
                </a:solidFill>
                <a:latin typeface="Salesforce Sans"/>
                <a:ea typeface="Salesforce Sans"/>
                <a:cs typeface="Salesforce Sans"/>
                <a:sym typeface="Salesforce Sans"/>
              </a:rPr>
              <a:t>Role-Based Access Control</a:t>
            </a:r>
            <a:endParaRPr sz="1500" b="1">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Restrict access to sensitive data</a:t>
            </a:r>
            <a:endParaRPr sz="1500">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Roles should be audited periodically</a:t>
            </a:r>
            <a:endParaRPr sz="1500" i="0" u="none" strike="noStrike" cap="none">
              <a:solidFill>
                <a:srgbClr val="1C4587"/>
              </a:solidFill>
              <a:latin typeface="Salesforce Sans"/>
              <a:ea typeface="Salesforce Sans"/>
              <a:cs typeface="Salesforce Sans"/>
              <a:sym typeface="Salesforce Sans"/>
            </a:endParaRPr>
          </a:p>
        </p:txBody>
      </p:sp>
      <p:sp>
        <p:nvSpPr>
          <p:cNvPr id="1178" name="Google Shape;1178;p168"/>
          <p:cNvSpPr txBox="1">
            <a:spLocks noGrp="1"/>
          </p:cNvSpPr>
          <p:nvPr>
            <p:ph type="body" idx="1"/>
          </p:nvPr>
        </p:nvSpPr>
        <p:spPr>
          <a:xfrm>
            <a:off x="2532113" y="3105147"/>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n" sz="1500" b="1">
                <a:solidFill>
                  <a:srgbClr val="1C4587"/>
                </a:solidFill>
                <a:latin typeface="Salesforce Sans"/>
                <a:ea typeface="Salesforce Sans"/>
                <a:cs typeface="Salesforce Sans"/>
                <a:sym typeface="Salesforce Sans"/>
              </a:rPr>
              <a:t>Situational Awareness</a:t>
            </a:r>
            <a:endParaRPr sz="1500" b="1">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Security Logs </a:t>
            </a:r>
            <a:endParaRPr sz="1500">
              <a:solidFill>
                <a:srgbClr val="1C4587"/>
              </a:solidFill>
              <a:latin typeface="Salesforce Sans"/>
              <a:ea typeface="Salesforce Sans"/>
              <a:cs typeface="Salesforce Sans"/>
              <a:sym typeface="Salesforce Sans"/>
            </a:endParaRPr>
          </a:p>
          <a:p>
            <a:pPr marL="0" marR="0" lvl="0" indent="0" algn="l" rtl="0">
              <a:lnSpc>
                <a:spcPct val="100000"/>
              </a:lnSpc>
              <a:spcBef>
                <a:spcPts val="800"/>
              </a:spcBef>
              <a:spcAft>
                <a:spcPts val="0"/>
              </a:spcAft>
              <a:buNone/>
            </a:pPr>
            <a:r>
              <a:rPr lang="en" sz="1500">
                <a:solidFill>
                  <a:srgbClr val="1C4587"/>
                </a:solidFill>
                <a:latin typeface="Salesforce Sans"/>
                <a:ea typeface="Salesforce Sans"/>
                <a:cs typeface="Salesforce Sans"/>
                <a:sym typeface="Salesforce Sans"/>
              </a:rPr>
              <a:t>Who, What, Why, When, How…</a:t>
            </a:r>
            <a:endParaRPr sz="1200" i="0" u="none" strike="noStrike" cap="none">
              <a:solidFill>
                <a:srgbClr val="1C4587"/>
              </a:solidFill>
              <a:latin typeface="Salesforce Sans"/>
              <a:ea typeface="Salesforce Sans"/>
              <a:cs typeface="Salesforce Sans"/>
              <a:sym typeface="Salesforce Sans"/>
            </a:endParaRP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Multi-Factor Authentication</a:t>
            </a:r>
            <a:endParaRPr sz="1100">
              <a:solidFill>
                <a:srgbClr val="FFFFFF"/>
              </a:solidFill>
              <a:latin typeface="Salesforce Sans"/>
              <a:ea typeface="Salesforce Sans"/>
              <a:cs typeface="Salesforce Sans"/>
              <a:sym typeface="Salesforce Sans"/>
            </a:endParaRP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Security Situational Awareness</a:t>
            </a:r>
            <a:endParaRPr sz="1100">
              <a:solidFill>
                <a:srgbClr val="FFFFFF"/>
              </a:solidFill>
              <a:latin typeface="Salesforce Sans"/>
              <a:ea typeface="Salesforce Sans"/>
              <a:cs typeface="Salesforce Sans"/>
              <a:sym typeface="Salesforce Sans"/>
            </a:endParaRP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Multi-Factor Authentication</a:t>
            </a:r>
            <a:endParaRPr sz="1100">
              <a:solidFill>
                <a:srgbClr val="FFFFFF"/>
              </a:solidFill>
              <a:latin typeface="Salesforce Sans"/>
              <a:ea typeface="Salesforce Sans"/>
              <a:cs typeface="Salesforce Sans"/>
              <a:sym typeface="Salesforce Sans"/>
            </a:endParaRP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Least Privilege</a:t>
            </a:r>
            <a:endParaRPr sz="1100">
              <a:solidFill>
                <a:srgbClr val="FFFFFF"/>
              </a:solidFill>
              <a:latin typeface="Salesforce Sans"/>
              <a:ea typeface="Salesforce Sans"/>
              <a:cs typeface="Salesforce Sans"/>
              <a:sym typeface="Salesforce Sans"/>
            </a:endParaRP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Role Based Access </a:t>
            </a:r>
            <a:endParaRPr sz="1100">
              <a:solidFill>
                <a:srgbClr val="FFFFFF"/>
              </a:solidFill>
              <a:latin typeface="Salesforce Sans"/>
              <a:ea typeface="Salesforce Sans"/>
              <a:cs typeface="Salesforce Sans"/>
              <a:sym typeface="Salesforce Sans"/>
            </a:endParaRPr>
          </a:p>
        </p:txBody>
      </p:sp>
      <p:sp>
        <p:nvSpPr>
          <p:cNvPr id="1185" name="Google Shape;1185;p168"/>
          <p:cNvSpPr/>
          <p:nvPr/>
        </p:nvSpPr>
        <p:spPr>
          <a:xfrm>
            <a:off x="1850700"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926900" y="32416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2600" b="1">
                <a:solidFill>
                  <a:srgbClr val="073763"/>
                </a:solidFill>
                <a:latin typeface="Salesforce Sans"/>
                <a:ea typeface="Salesforce Sans"/>
                <a:cs typeface="Salesforce Sans"/>
                <a:sym typeface="Salesforce Sans"/>
              </a:rPr>
              <a:t>Purpose of a Business Manager User Audit</a:t>
            </a:r>
            <a:endParaRPr sz="2600" b="1">
              <a:solidFill>
                <a:srgbClr val="073763"/>
              </a:solidFill>
              <a:latin typeface="Salesforce Sans"/>
              <a:ea typeface="Salesforce Sans"/>
              <a:cs typeface="Salesforce Sans"/>
              <a:sym typeface="Salesforce Sans"/>
            </a:endParaRPr>
          </a:p>
        </p:txBody>
      </p:sp>
      <p:sp>
        <p:nvSpPr>
          <p:cNvPr id="1192" name="Google Shape;1192;p169"/>
          <p:cNvSpPr txBox="1"/>
          <p:nvPr/>
        </p:nvSpPr>
        <p:spPr>
          <a:xfrm>
            <a:off x="372550" y="1352725"/>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600">
                <a:solidFill>
                  <a:srgbClr val="073763"/>
                </a:solidFill>
                <a:latin typeface="Salesforce Sans"/>
                <a:ea typeface="Salesforce Sans"/>
                <a:cs typeface="Salesforce Sans"/>
                <a:sym typeface="Salesforce Sans"/>
              </a:rPr>
              <a:t>Use these questions to guide your audit:</a:t>
            </a:r>
            <a:endParaRPr sz="1600">
              <a:solidFill>
                <a:srgbClr val="073763"/>
              </a:solidFill>
              <a:latin typeface="Salesforce Sans"/>
              <a:ea typeface="Salesforce Sans"/>
              <a:cs typeface="Salesforce Sans"/>
              <a:sym typeface="Salesforce Sans"/>
            </a:endParaRPr>
          </a:p>
          <a:p>
            <a:pPr marL="457200" lvl="0"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What types of roles do you have?</a:t>
            </a:r>
            <a:endParaRPr sz="1600">
              <a:solidFill>
                <a:srgbClr val="073763"/>
              </a:solidFill>
              <a:latin typeface="Salesforce Sans"/>
              <a:ea typeface="Salesforce Sans"/>
              <a:cs typeface="Salesforce Sans"/>
              <a:sym typeface="Salesforce Sans"/>
            </a:endParaRPr>
          </a:p>
          <a:p>
            <a:pPr marL="914400" lvl="1"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What are the responsibilities of your internal resources?</a:t>
            </a:r>
            <a:endParaRPr sz="1600">
              <a:solidFill>
                <a:srgbClr val="073763"/>
              </a:solidFill>
              <a:latin typeface="Salesforce Sans"/>
              <a:ea typeface="Salesforce Sans"/>
              <a:cs typeface="Salesforce Sans"/>
              <a:sym typeface="Salesforce Sans"/>
            </a:endParaRPr>
          </a:p>
          <a:p>
            <a:pPr marL="914400" lvl="1"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Do you work with partners who need access?</a:t>
            </a:r>
            <a:endParaRPr sz="1600">
              <a:solidFill>
                <a:srgbClr val="073763"/>
              </a:solidFill>
              <a:latin typeface="Salesforce Sans"/>
              <a:ea typeface="Salesforce Sans"/>
              <a:cs typeface="Salesforce Sans"/>
              <a:sym typeface="Salesforce Sans"/>
            </a:endParaRPr>
          </a:p>
          <a:p>
            <a:pPr marL="457200" lvl="0"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What environments (instances) do they need access to?</a:t>
            </a:r>
            <a:endParaRPr sz="1600">
              <a:solidFill>
                <a:srgbClr val="073763"/>
              </a:solidFill>
              <a:latin typeface="Salesforce Sans"/>
              <a:ea typeface="Salesforce Sans"/>
              <a:cs typeface="Salesforce Sans"/>
              <a:sym typeface="Salesforce Sans"/>
            </a:endParaRPr>
          </a:p>
          <a:p>
            <a:pPr marL="914400" lvl="1"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How often are you updating your digital experiences?</a:t>
            </a:r>
            <a:endParaRPr sz="1600">
              <a:solidFill>
                <a:srgbClr val="073763"/>
              </a:solidFill>
              <a:latin typeface="Salesforce Sans"/>
              <a:ea typeface="Salesforce Sans"/>
              <a:cs typeface="Salesforce Sans"/>
              <a:sym typeface="Salesforce Sans"/>
            </a:endParaRPr>
          </a:p>
          <a:p>
            <a:pPr marL="457200" lvl="0"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Who is responsible for user management?</a:t>
            </a:r>
            <a:endParaRPr sz="1600">
              <a:solidFill>
                <a:srgbClr val="073763"/>
              </a:solidFill>
              <a:latin typeface="Salesforce Sans"/>
              <a:ea typeface="Salesforce Sans"/>
              <a:cs typeface="Salesforce Sans"/>
              <a:sym typeface="Salesforce Sans"/>
            </a:endParaRPr>
          </a:p>
          <a:p>
            <a:pPr marL="914400" lvl="1" indent="-330200" algn="l" rtl="0">
              <a:lnSpc>
                <a:spcPct val="150000"/>
              </a:lnSpc>
              <a:spcBef>
                <a:spcPts val="0"/>
              </a:spcBef>
              <a:spcAft>
                <a:spcPts val="0"/>
              </a:spcAft>
              <a:buClr>
                <a:srgbClr val="073763"/>
              </a:buClr>
              <a:buSzPts val="1600"/>
              <a:buFont typeface="Salesforce Sans"/>
              <a:buChar char="○"/>
            </a:pPr>
            <a:r>
              <a:rPr lang="en" sz="1600">
                <a:solidFill>
                  <a:srgbClr val="073763"/>
                </a:solidFill>
                <a:latin typeface="Salesforce Sans"/>
                <a:ea typeface="Salesforce Sans"/>
                <a:cs typeface="Salesforce Sans"/>
                <a:sym typeface="Salesforce Sans"/>
              </a:rPr>
              <a:t>Who is your backup resource for user management?</a:t>
            </a:r>
            <a:endParaRPr sz="1600">
              <a:solidFill>
                <a:srgbClr val="073763"/>
              </a:solidFill>
              <a:latin typeface="Salesforce Sans"/>
              <a:ea typeface="Salesforce Sans"/>
              <a:cs typeface="Salesforce Sans"/>
              <a:sym typeface="Salesforce Sans"/>
            </a:endParaRP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73763"/>
                </a:solidFill>
                <a:latin typeface="Salesforce Sans"/>
                <a:ea typeface="Salesforce Sans"/>
                <a:cs typeface="Salesforce Sans"/>
                <a:sym typeface="Salesforce Sans"/>
              </a:rPr>
              <a:t>GOAL: Secure your users while protecting your business from the inside out</a:t>
            </a:r>
            <a:endParaRPr>
              <a:solidFill>
                <a:srgbClr val="073763"/>
              </a:solidFill>
              <a:latin typeface="Salesforce Sans"/>
              <a:ea typeface="Salesforce Sans"/>
              <a:cs typeface="Salesforce Sans"/>
              <a:sym typeface="Salesforce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335275"/>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457200"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2600" b="1">
                <a:solidFill>
                  <a:srgbClr val="073763"/>
                </a:solidFill>
                <a:latin typeface="Salesforce Sans"/>
                <a:ea typeface="Salesforce Sans"/>
                <a:cs typeface="Salesforce Sans"/>
                <a:sym typeface="Salesforce Sans"/>
              </a:rPr>
              <a:t>Inventory Your Users</a:t>
            </a:r>
            <a:endParaRPr sz="2600" b="1">
              <a:solidFill>
                <a:srgbClr val="073763"/>
              </a:solidFill>
              <a:latin typeface="Salesforce Sans"/>
              <a:ea typeface="Salesforce Sans"/>
              <a:cs typeface="Salesforce Sans"/>
              <a:sym typeface="Salesforce Sans"/>
            </a:endParaRPr>
          </a:p>
        </p:txBody>
      </p:sp>
      <p:sp>
        <p:nvSpPr>
          <p:cNvPr id="1201" name="Google Shape;1201;p170"/>
          <p:cNvSpPr txBox="1"/>
          <p:nvPr/>
        </p:nvSpPr>
        <p:spPr>
          <a:xfrm>
            <a:off x="428850" y="919350"/>
            <a:ext cx="822990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en" sz="1600">
                <a:solidFill>
                  <a:srgbClr val="205CA0"/>
                </a:solidFill>
                <a:latin typeface="Salesforce Sans"/>
                <a:ea typeface="Salesforce Sans"/>
                <a:cs typeface="Salesforce Sans"/>
                <a:sym typeface="Salesforce Sans"/>
              </a:rPr>
              <a:t>This exercise helps you determine priorities and level of effort for your MFA project.</a:t>
            </a:r>
            <a:endParaRPr sz="1600">
              <a:solidFill>
                <a:srgbClr val="205CA0"/>
              </a:solidFill>
              <a:latin typeface="Salesforce Sans"/>
              <a:ea typeface="Salesforce Sans"/>
              <a:cs typeface="Salesforce Sans"/>
              <a:sym typeface="Salesforce Sans"/>
            </a:endParaRPr>
          </a:p>
        </p:txBody>
      </p:sp>
      <p:grpSp>
        <p:nvGrpSpPr>
          <p:cNvPr id="1202" name="Google Shape;1202;p170"/>
          <p:cNvGrpSpPr/>
          <p:nvPr/>
        </p:nvGrpSpPr>
        <p:grpSpPr>
          <a:xfrm>
            <a:off x="906059"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857850" y="3543150"/>
            <a:ext cx="737400"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n" sz="900" b="1">
                <a:solidFill>
                  <a:schemeClr val="accent2"/>
                </a:solidFill>
                <a:latin typeface="Salesforce Sans"/>
                <a:ea typeface="Salesforce Sans"/>
                <a:cs typeface="Salesforce Sans"/>
                <a:sym typeface="Salesforce Sans"/>
              </a:rPr>
              <a:t>Business User</a:t>
            </a:r>
            <a:endParaRPr sz="900" b="1">
              <a:solidFill>
                <a:schemeClr val="accent2"/>
              </a:solidFill>
              <a:latin typeface="Salesforce Sans"/>
              <a:ea typeface="Salesforce Sans"/>
              <a:cs typeface="Salesforce Sans"/>
              <a:sym typeface="Salesforce Sans"/>
            </a:endParaRPr>
          </a:p>
        </p:txBody>
      </p:sp>
      <p:sp>
        <p:nvSpPr>
          <p:cNvPr id="1208" name="Google Shape;1208;p170"/>
          <p:cNvSpPr txBox="1"/>
          <p:nvPr/>
        </p:nvSpPr>
        <p:spPr>
          <a:xfrm>
            <a:off x="1607613" y="3599575"/>
            <a:ext cx="8352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n" sz="900" b="1">
                <a:solidFill>
                  <a:schemeClr val="accent2"/>
                </a:solidFill>
                <a:latin typeface="Salesforce Sans"/>
                <a:ea typeface="Salesforce Sans"/>
                <a:cs typeface="Salesforce Sans"/>
                <a:sym typeface="Salesforce Sans"/>
              </a:rPr>
              <a:t>Developer</a:t>
            </a:r>
            <a:endParaRPr sz="900" b="1">
              <a:solidFill>
                <a:schemeClr val="accent2"/>
              </a:solidFill>
              <a:latin typeface="Salesforce Sans"/>
              <a:ea typeface="Salesforce Sans"/>
              <a:cs typeface="Salesforce Sans"/>
              <a:sym typeface="Salesforce Sans"/>
            </a:endParaRPr>
          </a:p>
        </p:txBody>
      </p:sp>
      <p:sp>
        <p:nvSpPr>
          <p:cNvPr id="1209" name="Google Shape;1209;p170"/>
          <p:cNvSpPr txBox="1"/>
          <p:nvPr/>
        </p:nvSpPr>
        <p:spPr>
          <a:xfrm>
            <a:off x="2503350"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n" sz="900" b="1">
                <a:solidFill>
                  <a:schemeClr val="accent2"/>
                </a:solidFill>
                <a:latin typeface="Salesforce Sans"/>
                <a:ea typeface="Salesforce Sans"/>
                <a:cs typeface="Salesforce Sans"/>
                <a:sym typeface="Salesforce Sans"/>
              </a:rPr>
              <a:t>Admin</a:t>
            </a:r>
            <a:endParaRPr sz="900" b="1">
              <a:solidFill>
                <a:schemeClr val="accent2"/>
              </a:solidFill>
              <a:latin typeface="Salesforce Sans"/>
              <a:ea typeface="Salesforce Sans"/>
              <a:cs typeface="Salesforce Sans"/>
              <a:sym typeface="Salesforce Sans"/>
            </a:endParaRPr>
          </a:p>
        </p:txBody>
      </p:sp>
      <p:grpSp>
        <p:nvGrpSpPr>
          <p:cNvPr id="1210" name="Google Shape;1210;p170"/>
          <p:cNvGrpSpPr/>
          <p:nvPr/>
        </p:nvGrpSpPr>
        <p:grpSpPr>
          <a:xfrm>
            <a:off x="1704732"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348325"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n" sz="900" b="1">
                <a:solidFill>
                  <a:schemeClr val="accent2"/>
                </a:solidFill>
                <a:latin typeface="Salesforce Sans"/>
                <a:ea typeface="Salesforce Sans"/>
                <a:cs typeface="Salesforce Sans"/>
                <a:sym typeface="Salesforce Sans"/>
              </a:rPr>
              <a:t>Partner</a:t>
            </a:r>
            <a:endParaRPr sz="900" b="1">
              <a:solidFill>
                <a:schemeClr val="accent2"/>
              </a:solidFill>
              <a:latin typeface="Salesforce Sans"/>
              <a:ea typeface="Salesforce Sans"/>
              <a:cs typeface="Salesforce Sans"/>
              <a:sym typeface="Salesforce Sans"/>
            </a:endParaRPr>
          </a:p>
        </p:txBody>
      </p:sp>
      <p:sp>
        <p:nvSpPr>
          <p:cNvPr id="1221" name="Google Shape;1221;p170"/>
          <p:cNvSpPr/>
          <p:nvPr/>
        </p:nvSpPr>
        <p:spPr>
          <a:xfrm>
            <a:off x="7397680" y="16985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en" sz="1800" b="1" baseline="-25000">
                <a:solidFill>
                  <a:srgbClr val="FFFFFF"/>
                </a:solidFill>
                <a:latin typeface="Salesforce Sans"/>
                <a:ea typeface="Salesforce Sans"/>
                <a:cs typeface="Salesforce Sans"/>
                <a:sym typeface="Salesforce Sans"/>
              </a:rPr>
              <a:t>Priority</a:t>
            </a:r>
            <a:endParaRPr>
              <a:solidFill>
                <a:srgbClr val="FFFFFF"/>
              </a:solidFill>
            </a:endParaRPr>
          </a:p>
        </p:txBody>
      </p:sp>
      <p:sp>
        <p:nvSpPr>
          <p:cNvPr id="1222" name="Google Shape;1222;p170"/>
          <p:cNvSpPr txBox="1"/>
          <p:nvPr/>
        </p:nvSpPr>
        <p:spPr>
          <a:xfrm>
            <a:off x="4905825" y="1734300"/>
            <a:ext cx="3391800"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en" sz="1300" b="1">
                <a:solidFill>
                  <a:schemeClr val="dk1"/>
                </a:solidFill>
                <a:latin typeface="Salesforce Sans"/>
                <a:ea typeface="Salesforce Sans"/>
                <a:cs typeface="Salesforce Sans"/>
                <a:sym typeface="Salesforce Sans"/>
              </a:rPr>
              <a:t>Identify privileged users</a:t>
            </a:r>
            <a:endParaRPr sz="1300" b="1">
              <a:solidFill>
                <a:schemeClr val="dk1"/>
              </a:solidFill>
              <a:latin typeface="Salesforce Sans"/>
              <a:ea typeface="Salesforce Sans"/>
              <a:cs typeface="Salesforce Sans"/>
              <a:sym typeface="Salesforce Sans"/>
            </a:endParaRPr>
          </a:p>
          <a:p>
            <a:pPr marL="914400" lvl="1" indent="-298450" algn="l" rtl="0">
              <a:lnSpc>
                <a:spcPct val="100000"/>
              </a:lnSpc>
              <a:spcBef>
                <a:spcPts val="600"/>
              </a:spcBef>
              <a:spcAft>
                <a:spcPts val="0"/>
              </a:spcAft>
              <a:buClr>
                <a:schemeClr val="accent2"/>
              </a:buClr>
              <a:buSzPts val="1100"/>
              <a:buFont typeface="Salesforce Sans"/>
              <a:buChar char="○"/>
            </a:pPr>
            <a:r>
              <a:rPr lang="en" sz="1100">
                <a:solidFill>
                  <a:schemeClr val="accent2"/>
                </a:solidFill>
                <a:latin typeface="Salesforce Sans"/>
                <a:ea typeface="Salesforce Sans"/>
                <a:cs typeface="Salesforce Sans"/>
                <a:sym typeface="Salesforce Sans"/>
              </a:rPr>
              <a:t>Admin permissions</a:t>
            </a:r>
            <a:endParaRPr sz="1100">
              <a:solidFill>
                <a:schemeClr val="accent2"/>
              </a:solidFill>
              <a:latin typeface="Salesforce Sans"/>
              <a:ea typeface="Salesforce Sans"/>
              <a:cs typeface="Salesforce Sans"/>
              <a:sym typeface="Salesforce Sans"/>
            </a:endParaRPr>
          </a:p>
          <a:p>
            <a:pPr marL="914400" lvl="1" indent="-298450" algn="l" rtl="0">
              <a:lnSpc>
                <a:spcPct val="100000"/>
              </a:lnSpc>
              <a:spcBef>
                <a:spcPts val="500"/>
              </a:spcBef>
              <a:spcAft>
                <a:spcPts val="500"/>
              </a:spcAft>
              <a:buClr>
                <a:schemeClr val="accent2"/>
              </a:buClr>
              <a:buSzPts val="1100"/>
              <a:buFont typeface="Salesforce Sans"/>
              <a:buChar char="○"/>
            </a:pPr>
            <a:r>
              <a:rPr lang="en" sz="1100">
                <a:solidFill>
                  <a:schemeClr val="accent2"/>
                </a:solidFill>
                <a:latin typeface="Salesforce Sans"/>
                <a:ea typeface="Salesforce Sans"/>
                <a:cs typeface="Salesforce Sans"/>
                <a:sym typeface="Salesforce Sans"/>
              </a:rPr>
              <a:t>Permissions that grant a high level of access to data and functionality</a:t>
            </a:r>
            <a:endParaRPr sz="1100">
              <a:solidFill>
                <a:srgbClr val="59575C"/>
              </a:solidFill>
              <a:latin typeface="Salesforce Sans"/>
              <a:ea typeface="Salesforce Sans"/>
              <a:cs typeface="Salesforce Sans"/>
              <a:sym typeface="Salesforce Sans"/>
            </a:endParaRPr>
          </a:p>
        </p:txBody>
      </p:sp>
      <p:sp>
        <p:nvSpPr>
          <p:cNvPr id="1223" name="Google Shape;1223;p170"/>
          <p:cNvSpPr txBox="1"/>
          <p:nvPr/>
        </p:nvSpPr>
        <p:spPr>
          <a:xfrm>
            <a:off x="743075"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300" b="1">
                <a:solidFill>
                  <a:schemeClr val="dk1"/>
                </a:solidFill>
                <a:latin typeface="Salesforce Sans"/>
                <a:ea typeface="Salesforce Sans"/>
                <a:cs typeface="Salesforce Sans"/>
                <a:sym typeface="Salesforce Sans"/>
              </a:rPr>
              <a:t>Catalog the permissions assigned to each user</a:t>
            </a:r>
            <a:endParaRPr sz="1300" b="1">
              <a:solidFill>
                <a:schemeClr val="dk1"/>
              </a:solidFill>
              <a:latin typeface="Salesforce Sans"/>
              <a:ea typeface="Salesforce Sans"/>
              <a:cs typeface="Salesforce Sans"/>
              <a:sym typeface="Salesforce Sans"/>
            </a:endParaRPr>
          </a:p>
          <a:p>
            <a:pPr marL="0" lvl="0" indent="0" algn="l" rtl="0">
              <a:lnSpc>
                <a:spcPct val="100000"/>
              </a:lnSpc>
              <a:spcBef>
                <a:spcPts val="500"/>
              </a:spcBef>
              <a:spcAft>
                <a:spcPts val="500"/>
              </a:spcAft>
              <a:buNone/>
            </a:pPr>
            <a:endParaRPr sz="70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743065"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300" b="1">
                <a:solidFill>
                  <a:schemeClr val="dk1"/>
                </a:solidFill>
                <a:latin typeface="Salesforce Sans"/>
                <a:ea typeface="Salesforce Sans"/>
                <a:cs typeface="Salesforce Sans"/>
                <a:sym typeface="Salesforce Sans"/>
              </a:rPr>
              <a:t>Note the types of users and roles in your organization</a:t>
            </a:r>
            <a:endParaRPr sz="1300" b="1">
              <a:solidFill>
                <a:schemeClr val="dk1"/>
              </a:solidFill>
              <a:latin typeface="Salesforce Sans"/>
              <a:ea typeface="Salesforce Sans"/>
              <a:cs typeface="Salesforce Sans"/>
              <a:sym typeface="Salesforce Sans"/>
            </a:endParaRPr>
          </a:p>
          <a:p>
            <a:pPr marL="0" lvl="0" indent="0" algn="l" rtl="0">
              <a:lnSpc>
                <a:spcPct val="100000"/>
              </a:lnSpc>
              <a:spcBef>
                <a:spcPts val="500"/>
              </a:spcBef>
              <a:spcAft>
                <a:spcPts val="500"/>
              </a:spcAft>
              <a:buNone/>
            </a:pPr>
            <a:endParaRPr sz="70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906625" y="3476700"/>
            <a:ext cx="3684000"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en" sz="1300" b="1">
                <a:solidFill>
                  <a:schemeClr val="dk1"/>
                </a:solidFill>
                <a:latin typeface="Salesforce Sans"/>
                <a:ea typeface="Salesforce Sans"/>
                <a:cs typeface="Salesforce Sans"/>
                <a:sym typeface="Salesforce Sans"/>
              </a:rPr>
              <a:t>Decide on logical groups of users</a:t>
            </a:r>
            <a:r>
              <a:rPr lang="en" sz="1300">
                <a:solidFill>
                  <a:schemeClr val="dk1"/>
                </a:solidFill>
                <a:latin typeface="Salesforce Sans"/>
                <a:ea typeface="Salesforce Sans"/>
                <a:cs typeface="Salesforce Sans"/>
                <a:sym typeface="Salesforce Sans"/>
              </a:rPr>
              <a:t> if you’re rolling out in phases</a:t>
            </a:r>
            <a:endParaRPr sz="1300" b="1">
              <a:solidFill>
                <a:schemeClr val="dk1"/>
              </a:solidFill>
              <a:latin typeface="Salesforce Sans"/>
              <a:ea typeface="Salesforce Sans"/>
              <a:cs typeface="Salesforce Sans"/>
              <a:sym typeface="Salesforce Sans"/>
            </a:endParaRPr>
          </a:p>
        </p:txBody>
      </p:sp>
      <p:sp>
        <p:nvSpPr>
          <p:cNvPr id="1226" name="Google Shape;1226;p170"/>
          <p:cNvSpPr txBox="1"/>
          <p:nvPr/>
        </p:nvSpPr>
        <p:spPr>
          <a:xfrm>
            <a:off x="4905825" y="2734056"/>
            <a:ext cx="3684000"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en" sz="1300" b="1">
                <a:solidFill>
                  <a:schemeClr val="dk1"/>
                </a:solidFill>
                <a:latin typeface="Salesforce Sans"/>
                <a:ea typeface="Salesforce Sans"/>
                <a:cs typeface="Salesforce Sans"/>
                <a:sym typeface="Salesforce Sans"/>
              </a:rPr>
              <a:t>Apply the rule of least privilege</a:t>
            </a:r>
            <a:endParaRPr sz="1300" b="1">
              <a:solidFill>
                <a:schemeClr val="dk1"/>
              </a:solidFill>
              <a:latin typeface="Salesforce Sans"/>
              <a:ea typeface="Salesforce Sans"/>
              <a:cs typeface="Salesforce Sans"/>
              <a:sym typeface="Salesforce Sans"/>
            </a:endParaRPr>
          </a:p>
          <a:p>
            <a:pPr marL="914400" lvl="1" indent="-298450" algn="l" rtl="0">
              <a:spcBef>
                <a:spcPts val="600"/>
              </a:spcBef>
              <a:spcAft>
                <a:spcPts val="500"/>
              </a:spcAft>
              <a:buClr>
                <a:schemeClr val="accent2"/>
              </a:buClr>
              <a:buSzPts val="1100"/>
              <a:buFont typeface="Salesforce Sans"/>
              <a:buChar char="○"/>
            </a:pPr>
            <a:r>
              <a:rPr lang="en" sz="1100">
                <a:solidFill>
                  <a:schemeClr val="accent2"/>
                </a:solidFill>
                <a:latin typeface="Salesforce Sans"/>
                <a:ea typeface="Salesforce Sans"/>
                <a:cs typeface="Salesforce Sans"/>
                <a:sym typeface="Salesforce Sans"/>
              </a:rPr>
              <a:t>Remove any permissions that aren’t needed for a user’s job</a:t>
            </a:r>
            <a:endParaRPr sz="1300" b="1">
              <a:solidFill>
                <a:schemeClr val="dk1"/>
              </a:solidFill>
              <a:latin typeface="Salesforce Sans"/>
              <a:ea typeface="Salesforce Sans"/>
              <a:cs typeface="Salesforce Sans"/>
              <a:sym typeface="Salesforce Sans"/>
            </a:endParaRPr>
          </a:p>
        </p:txBody>
      </p:sp>
      <p:sp>
        <p:nvSpPr>
          <p:cNvPr id="1227" name="Google Shape;1227;p170"/>
          <p:cNvSpPr txBox="1"/>
          <p:nvPr/>
        </p:nvSpPr>
        <p:spPr>
          <a:xfrm>
            <a:off x="4974225"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300">
                <a:solidFill>
                  <a:schemeClr val="accent2"/>
                </a:solidFill>
                <a:latin typeface="Salesforce Sans"/>
                <a:ea typeface="Salesforce Sans"/>
                <a:cs typeface="Salesforce Sans"/>
                <a:sym typeface="Salesforce Sans"/>
              </a:rPr>
              <a:t>Use this analysis to:</a:t>
            </a:r>
            <a:endParaRPr sz="1300">
              <a:solidFill>
                <a:schemeClr val="accent2"/>
              </a:solidFill>
              <a:latin typeface="Salesforce Sans"/>
              <a:ea typeface="Salesforce Sans"/>
              <a:cs typeface="Salesforce Sans"/>
              <a:sym typeface="Salesforce Sans"/>
            </a:endParaRPr>
          </a:p>
          <a:p>
            <a:pPr marL="0" lvl="0" indent="0" algn="l" rtl="0">
              <a:lnSpc>
                <a:spcPct val="100000"/>
              </a:lnSpc>
              <a:spcBef>
                <a:spcPts val="500"/>
              </a:spcBef>
              <a:spcAft>
                <a:spcPts val="500"/>
              </a:spcAft>
              <a:buNone/>
            </a:pPr>
            <a:endParaRPr sz="70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348284"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966830" y="26832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en" sz="1800" b="1" baseline="-25000">
                <a:solidFill>
                  <a:srgbClr val="FFFFFF"/>
                </a:solidFill>
                <a:latin typeface="Salesforce Sans"/>
                <a:ea typeface="Salesforce Sans"/>
                <a:cs typeface="Salesforce Sans"/>
                <a:sym typeface="Salesforce Sans"/>
              </a:rPr>
              <a:t>Priority</a:t>
            </a:r>
            <a:endParaRPr>
              <a:solidFill>
                <a:srgbClr val="FFFFFF"/>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4868</Words>
  <Application>Microsoft Macintosh PowerPoint</Application>
  <PresentationFormat>On-screen Show (16:9)</PresentationFormat>
  <Paragraphs>382</Paragraphs>
  <Slides>26</Slides>
  <Notes>26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26</vt:i4>
      </vt:variant>
    </vt:vector>
  </HeadingPairs>
  <TitlesOfParts>
    <vt:vector size="36" baseType="lpstr">
      <vt:lpstr>Salesforce Sans Light</vt:lpstr>
      <vt:lpstr>Arial</vt:lpstr>
      <vt:lpstr>Permanent Marker</vt:lpstr>
      <vt:lpstr>Salesforce Sans</vt:lpstr>
      <vt:lpstr>Average</vt:lpstr>
      <vt:lpstr>Open Sans Light</vt:lpstr>
      <vt:lpstr>Roboto</vt:lpstr>
      <vt:lpstr>Simple Light</vt:lpstr>
      <vt:lpstr>Salesforce Google Slides Corporate Template - 2019</vt:lpstr>
      <vt:lpstr>Salesforce Google Slides Corporate Template - 2019</vt:lpstr>
      <vt:lpstr>Conducting A B2C Commerce User Audit</vt:lpstr>
      <vt:lpstr>Forward-Looking Statement</vt:lpstr>
      <vt:lpstr>Agenda</vt:lpstr>
      <vt:lpstr>PowerPoint Presentation</vt:lpstr>
      <vt:lpstr>Driving Security with a User Audit</vt:lpstr>
      <vt:lpstr>Key Terms</vt:lpstr>
      <vt:lpstr>Security Best Practices:  for Salesforce Applications</vt:lpstr>
      <vt:lpstr>PowerPoint Presentation</vt:lpstr>
      <vt:lpstr>PowerPoint Presentation</vt:lpstr>
      <vt:lpstr>Business Manager Permissions</vt:lpstr>
      <vt:lpstr>Understanding Your Permissions</vt:lpstr>
      <vt:lpstr>Business Manager Roles</vt:lpstr>
      <vt:lpstr>Default Role or the Role of Least Privilege</vt:lpstr>
      <vt:lpstr>Your Commerce Cloud Realm(s)</vt:lpstr>
      <vt:lpstr>Business Manager Users</vt:lpstr>
      <vt:lpstr>Business Manager Users</vt:lpstr>
      <vt:lpstr>Business Manager Users</vt:lpstr>
      <vt:lpstr>How do I validate who has what?</vt:lpstr>
      <vt:lpstr>PowerPoint Presentation</vt:lpstr>
      <vt:lpstr>PowerPoint Presentation</vt:lpstr>
      <vt:lpstr>PowerPoint Presentation</vt:lpstr>
      <vt:lpstr>B2B Commerce Operational Team Structure</vt:lpstr>
      <vt:lpstr>New Business Manager + MFA Requirements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cp:lastModifiedBy>Tammy Rahn</cp:lastModifiedBy>
  <cp:revision>10</cp:revision>
  <dcterms:modified xsi:type="dcterms:W3CDTF">2021-05-22T00:52:20Z</dcterms:modified>
</cp:coreProperties>
</file>